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 id="2147483660" r:id="rId2"/>
    <p:sldMasterId id="2147483672" r:id="rId3"/>
    <p:sldMasterId id="2147483684" r:id="rId4"/>
    <p:sldMasterId id="2147483696" r:id="rId5"/>
    <p:sldMasterId id="2147483708" r:id="rId6"/>
    <p:sldMasterId id="2147483720" r:id="rId7"/>
  </p:sldMasterIdLst>
  <p:sldIdLst>
    <p:sldId id="256" r:id="rId8"/>
    <p:sldId id="257" r:id="rId9"/>
    <p:sldId id="258" r:id="rId10"/>
    <p:sldId id="259" r:id="rId11"/>
    <p:sldId id="260" r:id="rId12"/>
    <p:sldId id="261" r:id="rId1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3" Type="http://schemas.openxmlformats.org/officeDocument/2006/relationships/slideMaster" Target="slideMasters/slideMaster3.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5" Type="http://schemas.openxmlformats.org/officeDocument/2006/relationships/slideMaster" Target="slideMasters/slideMaster5.xml"/><Relationship Id="rId15" Type="http://schemas.openxmlformats.org/officeDocument/2006/relationships/viewProps" Target="viewProps.xml"/><Relationship Id="rId10" Type="http://schemas.openxmlformats.org/officeDocument/2006/relationships/slide" Target="slides/slide3.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01/08/1440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01/08/1440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01/08/1440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1">
        <a:schemeClr val="bg1"/>
      </p:bgRef>
    </p:bg>
    <p:spTree>
      <p:nvGrpSpPr>
        <p:cNvPr id="1" name=""/>
        <p:cNvGrpSpPr/>
        <p:nvPr/>
      </p:nvGrpSpPr>
      <p:grpSpPr>
        <a:xfrm>
          <a:off x="0" y="0"/>
          <a:ext cx="0" cy="0"/>
          <a:chOff x="0" y="0"/>
          <a:chExt cx="0" cy="0"/>
        </a:xfrm>
      </p:grpSpPr>
      <p:sp>
        <p:nvSpPr>
          <p:cNvPr id="8" name="عنوان 7"/>
          <p:cNvSpPr>
            <a:spLocks noGrp="1"/>
          </p:cNvSpPr>
          <p:nvPr>
            <p:ph type="ctrTitle"/>
          </p:nvPr>
        </p:nvSpPr>
        <p:spPr>
          <a:xfrm>
            <a:off x="2286000" y="3124200"/>
            <a:ext cx="6172200" cy="1894362"/>
          </a:xfrm>
        </p:spPr>
        <p:txBody>
          <a:bodyPr/>
          <a:lstStyle>
            <a:lvl1pPr>
              <a:defRPr b="1"/>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bwMode="auto">
          <a:xfrm rot="5400000">
            <a:off x="7764621" y="1174097"/>
            <a:ext cx="2286000" cy="381000"/>
          </a:xfrm>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17" name="عنصر نائب للتذييل 16"/>
          <p:cNvSpPr>
            <a:spLocks noGrp="1"/>
          </p:cNvSpPr>
          <p:nvPr>
            <p:ph type="ftr" sz="quarter" idx="11"/>
          </p:nvPr>
        </p:nvSpPr>
        <p:spPr bwMode="auto">
          <a:xfrm rot="5400000">
            <a:off x="7077269" y="4181669"/>
            <a:ext cx="3657600" cy="384048"/>
          </a:xfrm>
        </p:spPr>
        <p:txBody>
          <a:bodyPr/>
          <a:lstStyle/>
          <a:p>
            <a:endParaRPr lang="ar-SA">
              <a:solidFill>
                <a:srgbClr val="575F6D"/>
              </a:solidFill>
            </a:endParaRPr>
          </a:p>
        </p:txBody>
      </p:sp>
      <p:sp>
        <p:nvSpPr>
          <p:cNvPr id="10" name="مستطيل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مستطيل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4" name="مستطيل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9" name="مستطيل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رابط مستقيم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8" name="رابط مستقيم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0" name="رابط مستقيم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5" name="رابط مستقيم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2" name="رابط مستقيم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7" name="مستطيل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1" name="شكل بيضاوي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شكل بيضاوي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4" name="شكل بيضاوي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شكل بيضاوي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5" name="شكل بيضاوي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9" name="عنصر نائب لرقم الشريحة 28"/>
          <p:cNvSpPr>
            <a:spLocks noGrp="1"/>
          </p:cNvSpPr>
          <p:nvPr>
            <p:ph type="sldNum" sz="quarter" idx="12"/>
          </p:nvPr>
        </p:nvSpPr>
        <p:spPr bwMode="auto">
          <a:xfrm>
            <a:off x="1325544" y="4928702"/>
            <a:ext cx="609600" cy="517524"/>
          </a:xfrm>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3905171832"/>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8" name="عنصر نائب للمحتوى 7"/>
          <p:cNvSpPr>
            <a:spLocks noGrp="1"/>
          </p:cNvSpPr>
          <p:nvPr>
            <p:ph sz="quarter" idx="1"/>
          </p:nvPr>
        </p:nvSpPr>
        <p:spPr>
          <a:xfrm>
            <a:off x="457200" y="1600200"/>
            <a:ext cx="7467600" cy="4873752"/>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4"/>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9" name="عنصر نائب لرقم الشريحة 8"/>
          <p:cNvSpPr>
            <a:spLocks noGrp="1"/>
          </p:cNvSpPr>
          <p:nvPr>
            <p:ph type="sldNum" sz="quarter" idx="15"/>
          </p:nvPr>
        </p:nvSpPr>
        <p:spPr/>
        <p:txBody>
          <a:bodyPr rtlCol="0"/>
          <a:lstStyle/>
          <a:p>
            <a:fld id="{0B34F065-1154-456A-91E3-76DE8E75E17B}" type="slidenum">
              <a:rPr lang="ar-SA" smtClean="0"/>
              <a:pPr/>
              <a:t>‹#›</a:t>
            </a:fld>
            <a:endParaRPr lang="ar-SA"/>
          </a:p>
        </p:txBody>
      </p:sp>
      <p:sp>
        <p:nvSpPr>
          <p:cNvPr id="10" name="عنصر نائب للتذييل 9"/>
          <p:cNvSpPr>
            <a:spLocks noGrp="1"/>
          </p:cNvSpPr>
          <p:nvPr>
            <p:ph type="ftr" sz="quarter" idx="16"/>
          </p:nvPr>
        </p:nvSpPr>
        <p:spPr/>
        <p:txBody>
          <a:bodyPr rtlCol="0"/>
          <a:lstStyle/>
          <a:p>
            <a:endParaRPr lang="ar-SA">
              <a:solidFill>
                <a:srgbClr val="575F6D"/>
              </a:solidFill>
            </a:endParaRPr>
          </a:p>
        </p:txBody>
      </p:sp>
    </p:spTree>
    <p:extLst>
      <p:ext uri="{BB962C8B-B14F-4D97-AF65-F5344CB8AC3E}">
        <p14:creationId xmlns:p14="http://schemas.microsoft.com/office/powerpoint/2010/main" val="13809471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286000" y="2895600"/>
            <a:ext cx="6172200" cy="2053590"/>
          </a:xfrm>
        </p:spPr>
        <p:txBody>
          <a:bodyPr/>
          <a:lstStyle>
            <a:lvl1pPr algn="l">
              <a:buNone/>
              <a:defRPr sz="3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bwMode="auto">
          <a:xfrm rot="5400000">
            <a:off x="7763256" y="1170432"/>
            <a:ext cx="2286000" cy="381000"/>
          </a:xfrm>
        </p:spPr>
        <p:txBody>
          <a:bodyPr/>
          <a:lstStyle/>
          <a:p>
            <a:fld id="{1B8ABB09-4A1D-463E-8065-109CC2B7EFAA}" type="datetimeFigureOut">
              <a:rPr lang="ar-SA" smtClean="0">
                <a:solidFill>
                  <a:srgbClr val="FFF39D"/>
                </a:solidFill>
              </a:rPr>
              <a:pPr/>
              <a:t>01/08/1440</a:t>
            </a:fld>
            <a:endParaRPr lang="ar-SA">
              <a:solidFill>
                <a:srgbClr val="FFF39D"/>
              </a:solidFill>
            </a:endParaRPr>
          </a:p>
        </p:txBody>
      </p:sp>
      <p:sp>
        <p:nvSpPr>
          <p:cNvPr id="5" name="عنصر نائب للتذييل 4"/>
          <p:cNvSpPr>
            <a:spLocks noGrp="1"/>
          </p:cNvSpPr>
          <p:nvPr>
            <p:ph type="ftr" sz="quarter" idx="11"/>
          </p:nvPr>
        </p:nvSpPr>
        <p:spPr bwMode="auto">
          <a:xfrm rot="5400000">
            <a:off x="7077456" y="4178808"/>
            <a:ext cx="3657600" cy="384048"/>
          </a:xfrm>
        </p:spPr>
        <p:txBody>
          <a:bodyPr/>
          <a:lstStyle/>
          <a:p>
            <a:endParaRPr lang="ar-SA">
              <a:solidFill>
                <a:srgbClr val="FFF39D"/>
              </a:solidFill>
            </a:endParaRPr>
          </a:p>
        </p:txBody>
      </p:sp>
      <p:sp>
        <p:nvSpPr>
          <p:cNvPr id="9" name="مستطيل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مستطيل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مستطيل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مستطيل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رابط مستقيم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4" name="رابط مستقيم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5" name="رابط مستقيم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7" name="رابط مستقيم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8" name="مستطيل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9" name="شكل بيضاوي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0" name="شكل بيضاوي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1" name="شكل بيضاوي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2" name="شكل بيضاوي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شكل بيضاوي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رابط مستقيم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6" name="عنصر نائب لرقم الشريحة 5"/>
          <p:cNvSpPr>
            <a:spLocks noGrp="1"/>
          </p:cNvSpPr>
          <p:nvPr>
            <p:ph type="sldNum" sz="quarter" idx="12"/>
          </p:nvPr>
        </p:nvSpPr>
        <p:spPr bwMode="auto">
          <a:xfrm>
            <a:off x="1340616" y="4928702"/>
            <a:ext cx="609600" cy="517524"/>
          </a:xfrm>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236896113"/>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6" name="عنصر نائب للتذييل 5"/>
          <p:cNvSpPr>
            <a:spLocks noGrp="1"/>
          </p:cNvSpPr>
          <p:nvPr>
            <p:ph type="ftr" sz="quarter" idx="11"/>
          </p:nvPr>
        </p:nvSpPr>
        <p:spPr/>
        <p:txBody>
          <a:bodyPr/>
          <a:lstStyle/>
          <a:p>
            <a:endParaRPr lang="ar-SA">
              <a:solidFill>
                <a:srgbClr val="575F6D"/>
              </a:solidFill>
            </a:endParaRPr>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
        <p:nvSpPr>
          <p:cNvPr id="9" name="عنصر نائب للمحتوى 8"/>
          <p:cNvSpPr>
            <a:spLocks noGrp="1"/>
          </p:cNvSpPr>
          <p:nvPr>
            <p:ph sz="quarter" idx="1"/>
          </p:nvPr>
        </p:nvSpPr>
        <p:spPr>
          <a:xfrm>
            <a:off x="457200"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1" name="عنصر نائب للمحتوى 10"/>
          <p:cNvSpPr>
            <a:spLocks noGrp="1"/>
          </p:cNvSpPr>
          <p:nvPr>
            <p:ph sz="quarter" idx="2"/>
          </p:nvPr>
        </p:nvSpPr>
        <p:spPr>
          <a:xfrm>
            <a:off x="4270248"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extLst>
      <p:ext uri="{BB962C8B-B14F-4D97-AF65-F5344CB8AC3E}">
        <p14:creationId xmlns:p14="http://schemas.microsoft.com/office/powerpoint/2010/main" val="836186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7543800" cy="1143000"/>
          </a:xfrm>
        </p:spPr>
        <p:txBody>
          <a:bodyPr anchor="b"/>
          <a:lstStyle>
            <a:lvl1pPr>
              <a:defRPr/>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8" name="عنصر نائب للتذييل 7"/>
          <p:cNvSpPr>
            <a:spLocks noGrp="1"/>
          </p:cNvSpPr>
          <p:nvPr>
            <p:ph type="ftr" sz="quarter" idx="11"/>
          </p:nvPr>
        </p:nvSpPr>
        <p:spPr/>
        <p:txBody>
          <a:bodyPr/>
          <a:lstStyle/>
          <a:p>
            <a:endParaRPr lang="ar-SA">
              <a:solidFill>
                <a:srgbClr val="575F6D"/>
              </a:solidFill>
            </a:endParaRPr>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
        <p:nvSpPr>
          <p:cNvPr id="11" name="عنصر نائب للمحتوى 10"/>
          <p:cNvSpPr>
            <a:spLocks noGrp="1"/>
          </p:cNvSpPr>
          <p:nvPr>
            <p:ph sz="quarter" idx="2"/>
          </p:nvPr>
        </p:nvSpPr>
        <p:spPr>
          <a:xfrm>
            <a:off x="457200"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quarter" idx="4"/>
          </p:nvPr>
        </p:nvSpPr>
        <p:spPr>
          <a:xfrm>
            <a:off x="4371975"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2" name="عنصر نائب للنص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
        <p:nvSpPr>
          <p:cNvPr id="14" name="عنصر نائب للنص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Tree>
    <p:extLst>
      <p:ext uri="{BB962C8B-B14F-4D97-AF65-F5344CB8AC3E}">
        <p14:creationId xmlns:p14="http://schemas.microsoft.com/office/powerpoint/2010/main" val="37100576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6" name="عنصر نائب للتاريخ 5"/>
          <p:cNvSpPr>
            <a:spLocks noGrp="1"/>
          </p:cNvSpPr>
          <p:nvPr>
            <p:ph type="dt" sz="half" idx="10"/>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7" name="عنصر نائب لرقم الشريحة 6"/>
          <p:cNvSpPr>
            <a:spLocks noGrp="1"/>
          </p:cNvSpPr>
          <p:nvPr>
            <p:ph type="sldNum" sz="quarter" idx="11"/>
          </p:nvPr>
        </p:nvSpPr>
        <p:spPr/>
        <p:txBody>
          <a:bodyPr rtlCol="0"/>
          <a:lstStyle/>
          <a:p>
            <a:fld id="{0B34F065-1154-456A-91E3-76DE8E75E17B}" type="slidenum">
              <a:rPr lang="ar-SA" smtClean="0"/>
              <a:pPr/>
              <a:t>‹#›</a:t>
            </a:fld>
            <a:endParaRPr lang="ar-SA"/>
          </a:p>
        </p:txBody>
      </p:sp>
      <p:sp>
        <p:nvSpPr>
          <p:cNvPr id="8" name="عنصر نائب للتذييل 7"/>
          <p:cNvSpPr>
            <a:spLocks noGrp="1"/>
          </p:cNvSpPr>
          <p:nvPr>
            <p:ph type="ftr" sz="quarter" idx="12"/>
          </p:nvPr>
        </p:nvSpPr>
        <p:spPr/>
        <p:txBody>
          <a:bodyPr rtlCol="0"/>
          <a:lstStyle/>
          <a:p>
            <a:endParaRPr lang="ar-SA">
              <a:solidFill>
                <a:srgbClr val="575F6D"/>
              </a:solidFill>
            </a:endParaRPr>
          </a:p>
        </p:txBody>
      </p:sp>
    </p:spTree>
    <p:extLst>
      <p:ext uri="{BB962C8B-B14F-4D97-AF65-F5344CB8AC3E}">
        <p14:creationId xmlns:p14="http://schemas.microsoft.com/office/powerpoint/2010/main" val="338830006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3" name="عنصر نائب للتذييل 2"/>
          <p:cNvSpPr>
            <a:spLocks noGrp="1"/>
          </p:cNvSpPr>
          <p:nvPr>
            <p:ph type="ftr" sz="quarter" idx="11"/>
          </p:nvPr>
        </p:nvSpPr>
        <p:spPr/>
        <p:txBody>
          <a:bodyPr/>
          <a:lstStyle/>
          <a:p>
            <a:endParaRPr lang="ar-SA">
              <a:solidFill>
                <a:srgbClr val="575F6D"/>
              </a:solidFill>
            </a:endParaRPr>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237143075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1">
        <a:schemeClr val="bg1"/>
      </p:bgRef>
    </p:bg>
    <p:spTree>
      <p:nvGrpSpPr>
        <p:cNvPr id="1" name=""/>
        <p:cNvGrpSpPr/>
        <p:nvPr/>
      </p:nvGrpSpPr>
      <p:grpSpPr>
        <a:xfrm>
          <a:off x="0" y="0"/>
          <a:ext cx="0" cy="0"/>
          <a:chOff x="0" y="0"/>
          <a:chExt cx="0" cy="0"/>
        </a:xfrm>
      </p:grpSpPr>
      <p:sp>
        <p:nvSpPr>
          <p:cNvPr id="10" name="رابط مستقيم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 name="عنوان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8" name="رابط مستقيم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9" name="رابط مستقيم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1" name="رابط مستقيم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2" name="مستطيل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رابط مستقيم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4" name="شكل بيضاوي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8" name="عنصر نائب للمحتوى 17"/>
          <p:cNvSpPr>
            <a:spLocks noGrp="1"/>
          </p:cNvSpPr>
          <p:nvPr>
            <p:ph sz="quarter" idx="1"/>
          </p:nvPr>
        </p:nvSpPr>
        <p:spPr>
          <a:xfrm>
            <a:off x="304800" y="274320"/>
            <a:ext cx="5638800" cy="6327648"/>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1" name="عنصر نائب للتاريخ 20"/>
          <p:cNvSpPr>
            <a:spLocks noGrp="1"/>
          </p:cNvSpPr>
          <p:nvPr>
            <p:ph type="dt" sz="half" idx="14"/>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22" name="عنصر نائب لرقم الشريحة 21"/>
          <p:cNvSpPr>
            <a:spLocks noGrp="1"/>
          </p:cNvSpPr>
          <p:nvPr>
            <p:ph type="sldNum" sz="quarter" idx="15"/>
          </p:nvPr>
        </p:nvSpPr>
        <p:spPr/>
        <p:txBody>
          <a:bodyPr rtlCol="0"/>
          <a:lstStyle/>
          <a:p>
            <a:fld id="{0B34F065-1154-456A-91E3-76DE8E75E17B}" type="slidenum">
              <a:rPr lang="ar-SA" smtClean="0"/>
              <a:pPr/>
              <a:t>‹#›</a:t>
            </a:fld>
            <a:endParaRPr lang="ar-SA"/>
          </a:p>
        </p:txBody>
      </p:sp>
      <p:sp>
        <p:nvSpPr>
          <p:cNvPr id="23" name="عنصر نائب للتذييل 22"/>
          <p:cNvSpPr>
            <a:spLocks noGrp="1"/>
          </p:cNvSpPr>
          <p:nvPr>
            <p:ph type="ftr" sz="quarter" idx="16"/>
          </p:nvPr>
        </p:nvSpPr>
        <p:spPr/>
        <p:txBody>
          <a:bodyPr rtlCol="0"/>
          <a:lstStyle/>
          <a:p>
            <a:endParaRPr lang="ar-SA">
              <a:solidFill>
                <a:srgbClr val="575F6D"/>
              </a:solidFill>
            </a:endParaRPr>
          </a:p>
        </p:txBody>
      </p:sp>
    </p:spTree>
    <p:extLst>
      <p:ext uri="{BB962C8B-B14F-4D97-AF65-F5344CB8AC3E}">
        <p14:creationId xmlns:p14="http://schemas.microsoft.com/office/powerpoint/2010/main" val="2473247411"/>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01/08/1440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رابط مستقيم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شكل بيضاوي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 name="عنوان 1"/>
          <p:cNvSpPr>
            <a:spLocks noGrp="1"/>
          </p:cNvSpPr>
          <p:nvPr>
            <p:ph type="title"/>
          </p:nvPr>
        </p:nvSpPr>
        <p:spPr>
          <a:xfrm rot="5400000">
            <a:off x="3350133" y="3200400"/>
            <a:ext cx="6309360" cy="457200"/>
          </a:xfrm>
        </p:spPr>
        <p:txBody>
          <a:bodyPr anchor="b"/>
          <a:lstStyle>
            <a:lvl1pPr algn="l">
              <a:buNone/>
              <a:defRPr sz="2000" b="1"/>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10" name="رابط مستقيم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مستطيل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رابط مستقيم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9" name="رابط مستقيم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0" name="رابط مستقيم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7" name="عنصر نائب للتاريخ 16"/>
          <p:cNvSpPr>
            <a:spLocks noGrp="1"/>
          </p:cNvSpPr>
          <p:nvPr>
            <p:ph type="dt" sz="half" idx="10"/>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18" name="عنصر نائب لرقم الشريحة 17"/>
          <p:cNvSpPr>
            <a:spLocks noGrp="1"/>
          </p:cNvSpPr>
          <p:nvPr>
            <p:ph type="sldNum" sz="quarter" idx="11"/>
          </p:nvPr>
        </p:nvSpPr>
        <p:spPr/>
        <p:txBody>
          <a:bodyPr rtlCol="0"/>
          <a:lstStyle/>
          <a:p>
            <a:fld id="{0B34F065-1154-456A-91E3-76DE8E75E17B}" type="slidenum">
              <a:rPr lang="ar-SA" smtClean="0"/>
              <a:pPr/>
              <a:t>‹#›</a:t>
            </a:fld>
            <a:endParaRPr lang="ar-SA"/>
          </a:p>
        </p:txBody>
      </p:sp>
      <p:sp>
        <p:nvSpPr>
          <p:cNvPr id="21" name="عنصر نائب للتذييل 20"/>
          <p:cNvSpPr>
            <a:spLocks noGrp="1"/>
          </p:cNvSpPr>
          <p:nvPr>
            <p:ph type="ftr" sz="quarter" idx="12"/>
          </p:nvPr>
        </p:nvSpPr>
        <p:spPr/>
        <p:txBody>
          <a:bodyPr rtlCol="0"/>
          <a:lstStyle/>
          <a:p>
            <a:endParaRPr lang="ar-SA">
              <a:solidFill>
                <a:srgbClr val="575F6D"/>
              </a:solidFill>
            </a:endParaRPr>
          </a:p>
        </p:txBody>
      </p:sp>
    </p:spTree>
    <p:extLst>
      <p:ext uri="{BB962C8B-B14F-4D97-AF65-F5344CB8AC3E}">
        <p14:creationId xmlns:p14="http://schemas.microsoft.com/office/powerpoint/2010/main" val="388244707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5" name="عنصر نائب للتذييل 4"/>
          <p:cNvSpPr>
            <a:spLocks noGrp="1"/>
          </p:cNvSpPr>
          <p:nvPr>
            <p:ph type="ftr" sz="quarter" idx="11"/>
          </p:nvPr>
        </p:nvSpPr>
        <p:spPr/>
        <p:txBody>
          <a:bodyPr/>
          <a:lstStyle/>
          <a:p>
            <a:endParaRPr lang="ar-SA">
              <a:solidFill>
                <a:srgbClr val="575F6D"/>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385545156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9"/>
            <a:ext cx="16764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5" name="عنصر نائب للتذييل 4"/>
          <p:cNvSpPr>
            <a:spLocks noGrp="1"/>
          </p:cNvSpPr>
          <p:nvPr>
            <p:ph type="ftr" sz="quarter" idx="11"/>
          </p:nvPr>
        </p:nvSpPr>
        <p:spPr/>
        <p:txBody>
          <a:bodyPr/>
          <a:lstStyle/>
          <a:p>
            <a:endParaRPr lang="ar-SA">
              <a:solidFill>
                <a:srgbClr val="575F6D"/>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262939191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1">
        <a:schemeClr val="bg1"/>
      </p:bgRef>
    </p:bg>
    <p:spTree>
      <p:nvGrpSpPr>
        <p:cNvPr id="1" name=""/>
        <p:cNvGrpSpPr/>
        <p:nvPr/>
      </p:nvGrpSpPr>
      <p:grpSpPr>
        <a:xfrm>
          <a:off x="0" y="0"/>
          <a:ext cx="0" cy="0"/>
          <a:chOff x="0" y="0"/>
          <a:chExt cx="0" cy="0"/>
        </a:xfrm>
      </p:grpSpPr>
      <p:sp>
        <p:nvSpPr>
          <p:cNvPr id="8" name="عنوان 7"/>
          <p:cNvSpPr>
            <a:spLocks noGrp="1"/>
          </p:cNvSpPr>
          <p:nvPr>
            <p:ph type="ctrTitle"/>
          </p:nvPr>
        </p:nvSpPr>
        <p:spPr>
          <a:xfrm>
            <a:off x="2286000" y="3124200"/>
            <a:ext cx="6172200" cy="1894362"/>
          </a:xfrm>
        </p:spPr>
        <p:txBody>
          <a:bodyPr/>
          <a:lstStyle>
            <a:lvl1pPr>
              <a:defRPr b="1"/>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bwMode="auto">
          <a:xfrm rot="5400000">
            <a:off x="7764621" y="1174097"/>
            <a:ext cx="2286000" cy="381000"/>
          </a:xfrm>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17" name="عنصر نائب للتذييل 16"/>
          <p:cNvSpPr>
            <a:spLocks noGrp="1"/>
          </p:cNvSpPr>
          <p:nvPr>
            <p:ph type="ftr" sz="quarter" idx="11"/>
          </p:nvPr>
        </p:nvSpPr>
        <p:spPr bwMode="auto">
          <a:xfrm rot="5400000">
            <a:off x="7077269" y="4181669"/>
            <a:ext cx="3657600" cy="384048"/>
          </a:xfrm>
        </p:spPr>
        <p:txBody>
          <a:bodyPr/>
          <a:lstStyle/>
          <a:p>
            <a:endParaRPr lang="ar-SA">
              <a:solidFill>
                <a:srgbClr val="575F6D"/>
              </a:solidFill>
            </a:endParaRPr>
          </a:p>
        </p:txBody>
      </p:sp>
      <p:sp>
        <p:nvSpPr>
          <p:cNvPr id="10" name="مستطيل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مستطيل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4" name="مستطيل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9" name="مستطيل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رابط مستقيم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8" name="رابط مستقيم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0" name="رابط مستقيم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5" name="رابط مستقيم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2" name="رابط مستقيم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7" name="مستطيل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1" name="شكل بيضاوي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شكل بيضاوي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4" name="شكل بيضاوي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شكل بيضاوي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5" name="شكل بيضاوي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9" name="عنصر نائب لرقم الشريحة 28"/>
          <p:cNvSpPr>
            <a:spLocks noGrp="1"/>
          </p:cNvSpPr>
          <p:nvPr>
            <p:ph type="sldNum" sz="quarter" idx="12"/>
          </p:nvPr>
        </p:nvSpPr>
        <p:spPr bwMode="auto">
          <a:xfrm>
            <a:off x="1325544" y="4928702"/>
            <a:ext cx="609600" cy="517524"/>
          </a:xfrm>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2874984327"/>
      </p:ext>
    </p:extLst>
  </p:cSld>
  <p:clrMapOvr>
    <a:overrideClrMapping bg1="lt1" tx1="dk1" bg2="lt2" tx2="dk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8" name="عنصر نائب للمحتوى 7"/>
          <p:cNvSpPr>
            <a:spLocks noGrp="1"/>
          </p:cNvSpPr>
          <p:nvPr>
            <p:ph sz="quarter" idx="1"/>
          </p:nvPr>
        </p:nvSpPr>
        <p:spPr>
          <a:xfrm>
            <a:off x="457200" y="1600200"/>
            <a:ext cx="7467600" cy="4873752"/>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4"/>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9" name="عنصر نائب لرقم الشريحة 8"/>
          <p:cNvSpPr>
            <a:spLocks noGrp="1"/>
          </p:cNvSpPr>
          <p:nvPr>
            <p:ph type="sldNum" sz="quarter" idx="15"/>
          </p:nvPr>
        </p:nvSpPr>
        <p:spPr/>
        <p:txBody>
          <a:bodyPr rtlCol="0"/>
          <a:lstStyle/>
          <a:p>
            <a:fld id="{0B34F065-1154-456A-91E3-76DE8E75E17B}" type="slidenum">
              <a:rPr lang="ar-SA" smtClean="0"/>
              <a:pPr/>
              <a:t>‹#›</a:t>
            </a:fld>
            <a:endParaRPr lang="ar-SA"/>
          </a:p>
        </p:txBody>
      </p:sp>
      <p:sp>
        <p:nvSpPr>
          <p:cNvPr id="10" name="عنصر نائب للتذييل 9"/>
          <p:cNvSpPr>
            <a:spLocks noGrp="1"/>
          </p:cNvSpPr>
          <p:nvPr>
            <p:ph type="ftr" sz="quarter" idx="16"/>
          </p:nvPr>
        </p:nvSpPr>
        <p:spPr/>
        <p:txBody>
          <a:bodyPr rtlCol="0"/>
          <a:lstStyle/>
          <a:p>
            <a:endParaRPr lang="ar-SA">
              <a:solidFill>
                <a:srgbClr val="575F6D"/>
              </a:solidFill>
            </a:endParaRPr>
          </a:p>
        </p:txBody>
      </p:sp>
    </p:spTree>
    <p:extLst>
      <p:ext uri="{BB962C8B-B14F-4D97-AF65-F5344CB8AC3E}">
        <p14:creationId xmlns:p14="http://schemas.microsoft.com/office/powerpoint/2010/main" val="27658315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286000" y="2895600"/>
            <a:ext cx="6172200" cy="2053590"/>
          </a:xfrm>
        </p:spPr>
        <p:txBody>
          <a:bodyPr/>
          <a:lstStyle>
            <a:lvl1pPr algn="l">
              <a:buNone/>
              <a:defRPr sz="3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bwMode="auto">
          <a:xfrm rot="5400000">
            <a:off x="7763256" y="1170432"/>
            <a:ext cx="2286000" cy="381000"/>
          </a:xfrm>
        </p:spPr>
        <p:txBody>
          <a:bodyPr/>
          <a:lstStyle/>
          <a:p>
            <a:fld id="{1B8ABB09-4A1D-463E-8065-109CC2B7EFAA}" type="datetimeFigureOut">
              <a:rPr lang="ar-SA" smtClean="0">
                <a:solidFill>
                  <a:srgbClr val="FFF39D"/>
                </a:solidFill>
              </a:rPr>
              <a:pPr/>
              <a:t>01/08/1440</a:t>
            </a:fld>
            <a:endParaRPr lang="ar-SA">
              <a:solidFill>
                <a:srgbClr val="FFF39D"/>
              </a:solidFill>
            </a:endParaRPr>
          </a:p>
        </p:txBody>
      </p:sp>
      <p:sp>
        <p:nvSpPr>
          <p:cNvPr id="5" name="عنصر نائب للتذييل 4"/>
          <p:cNvSpPr>
            <a:spLocks noGrp="1"/>
          </p:cNvSpPr>
          <p:nvPr>
            <p:ph type="ftr" sz="quarter" idx="11"/>
          </p:nvPr>
        </p:nvSpPr>
        <p:spPr bwMode="auto">
          <a:xfrm rot="5400000">
            <a:off x="7077456" y="4178808"/>
            <a:ext cx="3657600" cy="384048"/>
          </a:xfrm>
        </p:spPr>
        <p:txBody>
          <a:bodyPr/>
          <a:lstStyle/>
          <a:p>
            <a:endParaRPr lang="ar-SA">
              <a:solidFill>
                <a:srgbClr val="FFF39D"/>
              </a:solidFill>
            </a:endParaRPr>
          </a:p>
        </p:txBody>
      </p:sp>
      <p:sp>
        <p:nvSpPr>
          <p:cNvPr id="9" name="مستطيل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مستطيل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مستطيل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مستطيل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رابط مستقيم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4" name="رابط مستقيم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5" name="رابط مستقيم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7" name="رابط مستقيم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8" name="مستطيل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9" name="شكل بيضاوي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0" name="شكل بيضاوي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1" name="شكل بيضاوي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2" name="شكل بيضاوي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شكل بيضاوي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رابط مستقيم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6" name="عنصر نائب لرقم الشريحة 5"/>
          <p:cNvSpPr>
            <a:spLocks noGrp="1"/>
          </p:cNvSpPr>
          <p:nvPr>
            <p:ph type="sldNum" sz="quarter" idx="12"/>
          </p:nvPr>
        </p:nvSpPr>
        <p:spPr bwMode="auto">
          <a:xfrm>
            <a:off x="1340616" y="4928702"/>
            <a:ext cx="609600" cy="517524"/>
          </a:xfrm>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3310229025"/>
      </p:ext>
    </p:extLst>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6" name="عنصر نائب للتذييل 5"/>
          <p:cNvSpPr>
            <a:spLocks noGrp="1"/>
          </p:cNvSpPr>
          <p:nvPr>
            <p:ph type="ftr" sz="quarter" idx="11"/>
          </p:nvPr>
        </p:nvSpPr>
        <p:spPr/>
        <p:txBody>
          <a:bodyPr/>
          <a:lstStyle/>
          <a:p>
            <a:endParaRPr lang="ar-SA">
              <a:solidFill>
                <a:srgbClr val="575F6D"/>
              </a:solidFill>
            </a:endParaRPr>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
        <p:nvSpPr>
          <p:cNvPr id="9" name="عنصر نائب للمحتوى 8"/>
          <p:cNvSpPr>
            <a:spLocks noGrp="1"/>
          </p:cNvSpPr>
          <p:nvPr>
            <p:ph sz="quarter" idx="1"/>
          </p:nvPr>
        </p:nvSpPr>
        <p:spPr>
          <a:xfrm>
            <a:off x="457200"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1" name="عنصر نائب للمحتوى 10"/>
          <p:cNvSpPr>
            <a:spLocks noGrp="1"/>
          </p:cNvSpPr>
          <p:nvPr>
            <p:ph sz="quarter" idx="2"/>
          </p:nvPr>
        </p:nvSpPr>
        <p:spPr>
          <a:xfrm>
            <a:off x="4270248"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extLst>
      <p:ext uri="{BB962C8B-B14F-4D97-AF65-F5344CB8AC3E}">
        <p14:creationId xmlns:p14="http://schemas.microsoft.com/office/powerpoint/2010/main" val="33773383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7543800" cy="1143000"/>
          </a:xfrm>
        </p:spPr>
        <p:txBody>
          <a:bodyPr anchor="b"/>
          <a:lstStyle>
            <a:lvl1pPr>
              <a:defRPr/>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8" name="عنصر نائب للتذييل 7"/>
          <p:cNvSpPr>
            <a:spLocks noGrp="1"/>
          </p:cNvSpPr>
          <p:nvPr>
            <p:ph type="ftr" sz="quarter" idx="11"/>
          </p:nvPr>
        </p:nvSpPr>
        <p:spPr/>
        <p:txBody>
          <a:bodyPr/>
          <a:lstStyle/>
          <a:p>
            <a:endParaRPr lang="ar-SA">
              <a:solidFill>
                <a:srgbClr val="575F6D"/>
              </a:solidFill>
            </a:endParaRPr>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
        <p:nvSpPr>
          <p:cNvPr id="11" name="عنصر نائب للمحتوى 10"/>
          <p:cNvSpPr>
            <a:spLocks noGrp="1"/>
          </p:cNvSpPr>
          <p:nvPr>
            <p:ph sz="quarter" idx="2"/>
          </p:nvPr>
        </p:nvSpPr>
        <p:spPr>
          <a:xfrm>
            <a:off x="457200"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quarter" idx="4"/>
          </p:nvPr>
        </p:nvSpPr>
        <p:spPr>
          <a:xfrm>
            <a:off x="4371975"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2" name="عنصر نائب للنص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
        <p:nvSpPr>
          <p:cNvPr id="14" name="عنصر نائب للنص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Tree>
    <p:extLst>
      <p:ext uri="{BB962C8B-B14F-4D97-AF65-F5344CB8AC3E}">
        <p14:creationId xmlns:p14="http://schemas.microsoft.com/office/powerpoint/2010/main" val="60275940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6" name="عنصر نائب للتاريخ 5"/>
          <p:cNvSpPr>
            <a:spLocks noGrp="1"/>
          </p:cNvSpPr>
          <p:nvPr>
            <p:ph type="dt" sz="half" idx="10"/>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7" name="عنصر نائب لرقم الشريحة 6"/>
          <p:cNvSpPr>
            <a:spLocks noGrp="1"/>
          </p:cNvSpPr>
          <p:nvPr>
            <p:ph type="sldNum" sz="quarter" idx="11"/>
          </p:nvPr>
        </p:nvSpPr>
        <p:spPr/>
        <p:txBody>
          <a:bodyPr rtlCol="0"/>
          <a:lstStyle/>
          <a:p>
            <a:fld id="{0B34F065-1154-456A-91E3-76DE8E75E17B}" type="slidenum">
              <a:rPr lang="ar-SA" smtClean="0"/>
              <a:pPr/>
              <a:t>‹#›</a:t>
            </a:fld>
            <a:endParaRPr lang="ar-SA"/>
          </a:p>
        </p:txBody>
      </p:sp>
      <p:sp>
        <p:nvSpPr>
          <p:cNvPr id="8" name="عنصر نائب للتذييل 7"/>
          <p:cNvSpPr>
            <a:spLocks noGrp="1"/>
          </p:cNvSpPr>
          <p:nvPr>
            <p:ph type="ftr" sz="quarter" idx="12"/>
          </p:nvPr>
        </p:nvSpPr>
        <p:spPr/>
        <p:txBody>
          <a:bodyPr rtlCol="0"/>
          <a:lstStyle/>
          <a:p>
            <a:endParaRPr lang="ar-SA">
              <a:solidFill>
                <a:srgbClr val="575F6D"/>
              </a:solidFill>
            </a:endParaRPr>
          </a:p>
        </p:txBody>
      </p:sp>
    </p:spTree>
    <p:extLst>
      <p:ext uri="{BB962C8B-B14F-4D97-AF65-F5344CB8AC3E}">
        <p14:creationId xmlns:p14="http://schemas.microsoft.com/office/powerpoint/2010/main" val="303386482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3" name="عنصر نائب للتذييل 2"/>
          <p:cNvSpPr>
            <a:spLocks noGrp="1"/>
          </p:cNvSpPr>
          <p:nvPr>
            <p:ph type="ftr" sz="quarter" idx="11"/>
          </p:nvPr>
        </p:nvSpPr>
        <p:spPr/>
        <p:txBody>
          <a:bodyPr/>
          <a:lstStyle/>
          <a:p>
            <a:endParaRPr lang="ar-SA">
              <a:solidFill>
                <a:srgbClr val="575F6D"/>
              </a:solidFill>
            </a:endParaRPr>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3894723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01/08/1440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1">
        <a:schemeClr val="bg1"/>
      </p:bgRef>
    </p:bg>
    <p:spTree>
      <p:nvGrpSpPr>
        <p:cNvPr id="1" name=""/>
        <p:cNvGrpSpPr/>
        <p:nvPr/>
      </p:nvGrpSpPr>
      <p:grpSpPr>
        <a:xfrm>
          <a:off x="0" y="0"/>
          <a:ext cx="0" cy="0"/>
          <a:chOff x="0" y="0"/>
          <a:chExt cx="0" cy="0"/>
        </a:xfrm>
      </p:grpSpPr>
      <p:sp>
        <p:nvSpPr>
          <p:cNvPr id="10" name="رابط مستقيم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 name="عنوان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8" name="رابط مستقيم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9" name="رابط مستقيم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1" name="رابط مستقيم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2" name="مستطيل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رابط مستقيم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4" name="شكل بيضاوي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8" name="عنصر نائب للمحتوى 17"/>
          <p:cNvSpPr>
            <a:spLocks noGrp="1"/>
          </p:cNvSpPr>
          <p:nvPr>
            <p:ph sz="quarter" idx="1"/>
          </p:nvPr>
        </p:nvSpPr>
        <p:spPr>
          <a:xfrm>
            <a:off x="304800" y="274320"/>
            <a:ext cx="5638800" cy="6327648"/>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1" name="عنصر نائب للتاريخ 20"/>
          <p:cNvSpPr>
            <a:spLocks noGrp="1"/>
          </p:cNvSpPr>
          <p:nvPr>
            <p:ph type="dt" sz="half" idx="14"/>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22" name="عنصر نائب لرقم الشريحة 21"/>
          <p:cNvSpPr>
            <a:spLocks noGrp="1"/>
          </p:cNvSpPr>
          <p:nvPr>
            <p:ph type="sldNum" sz="quarter" idx="15"/>
          </p:nvPr>
        </p:nvSpPr>
        <p:spPr/>
        <p:txBody>
          <a:bodyPr rtlCol="0"/>
          <a:lstStyle/>
          <a:p>
            <a:fld id="{0B34F065-1154-456A-91E3-76DE8E75E17B}" type="slidenum">
              <a:rPr lang="ar-SA" smtClean="0"/>
              <a:pPr/>
              <a:t>‹#›</a:t>
            </a:fld>
            <a:endParaRPr lang="ar-SA"/>
          </a:p>
        </p:txBody>
      </p:sp>
      <p:sp>
        <p:nvSpPr>
          <p:cNvPr id="23" name="عنصر نائب للتذييل 22"/>
          <p:cNvSpPr>
            <a:spLocks noGrp="1"/>
          </p:cNvSpPr>
          <p:nvPr>
            <p:ph type="ftr" sz="quarter" idx="16"/>
          </p:nvPr>
        </p:nvSpPr>
        <p:spPr/>
        <p:txBody>
          <a:bodyPr rtlCol="0"/>
          <a:lstStyle/>
          <a:p>
            <a:endParaRPr lang="ar-SA">
              <a:solidFill>
                <a:srgbClr val="575F6D"/>
              </a:solidFill>
            </a:endParaRPr>
          </a:p>
        </p:txBody>
      </p:sp>
    </p:spTree>
    <p:extLst>
      <p:ext uri="{BB962C8B-B14F-4D97-AF65-F5344CB8AC3E}">
        <p14:creationId xmlns:p14="http://schemas.microsoft.com/office/powerpoint/2010/main" val="1498002826"/>
      </p:ext>
    </p:extLst>
  </p:cSld>
  <p:clrMapOvr>
    <a:overrideClrMapping bg1="lt1" tx1="dk1" bg2="lt2" tx2="dk2" accent1="accent1" accent2="accent2" accent3="accent3" accent4="accent4" accent5="accent5" accent6="accent6" hlink="hlink" folHlink="folHlink"/>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رابط مستقيم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شكل بيضاوي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 name="عنوان 1"/>
          <p:cNvSpPr>
            <a:spLocks noGrp="1"/>
          </p:cNvSpPr>
          <p:nvPr>
            <p:ph type="title"/>
          </p:nvPr>
        </p:nvSpPr>
        <p:spPr>
          <a:xfrm rot="5400000">
            <a:off x="3350133" y="3200400"/>
            <a:ext cx="6309360" cy="457200"/>
          </a:xfrm>
        </p:spPr>
        <p:txBody>
          <a:bodyPr anchor="b"/>
          <a:lstStyle>
            <a:lvl1pPr algn="l">
              <a:buNone/>
              <a:defRPr sz="2000" b="1"/>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10" name="رابط مستقيم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مستطيل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رابط مستقيم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9" name="رابط مستقيم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0" name="رابط مستقيم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7" name="عنصر نائب للتاريخ 16"/>
          <p:cNvSpPr>
            <a:spLocks noGrp="1"/>
          </p:cNvSpPr>
          <p:nvPr>
            <p:ph type="dt" sz="half" idx="10"/>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18" name="عنصر نائب لرقم الشريحة 17"/>
          <p:cNvSpPr>
            <a:spLocks noGrp="1"/>
          </p:cNvSpPr>
          <p:nvPr>
            <p:ph type="sldNum" sz="quarter" idx="11"/>
          </p:nvPr>
        </p:nvSpPr>
        <p:spPr/>
        <p:txBody>
          <a:bodyPr rtlCol="0"/>
          <a:lstStyle/>
          <a:p>
            <a:fld id="{0B34F065-1154-456A-91E3-76DE8E75E17B}" type="slidenum">
              <a:rPr lang="ar-SA" smtClean="0"/>
              <a:pPr/>
              <a:t>‹#›</a:t>
            </a:fld>
            <a:endParaRPr lang="ar-SA"/>
          </a:p>
        </p:txBody>
      </p:sp>
      <p:sp>
        <p:nvSpPr>
          <p:cNvPr id="21" name="عنصر نائب للتذييل 20"/>
          <p:cNvSpPr>
            <a:spLocks noGrp="1"/>
          </p:cNvSpPr>
          <p:nvPr>
            <p:ph type="ftr" sz="quarter" idx="12"/>
          </p:nvPr>
        </p:nvSpPr>
        <p:spPr/>
        <p:txBody>
          <a:bodyPr rtlCol="0"/>
          <a:lstStyle/>
          <a:p>
            <a:endParaRPr lang="ar-SA">
              <a:solidFill>
                <a:srgbClr val="575F6D"/>
              </a:solidFill>
            </a:endParaRPr>
          </a:p>
        </p:txBody>
      </p:sp>
    </p:spTree>
    <p:extLst>
      <p:ext uri="{BB962C8B-B14F-4D97-AF65-F5344CB8AC3E}">
        <p14:creationId xmlns:p14="http://schemas.microsoft.com/office/powerpoint/2010/main" val="178516501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5" name="عنصر نائب للتذييل 4"/>
          <p:cNvSpPr>
            <a:spLocks noGrp="1"/>
          </p:cNvSpPr>
          <p:nvPr>
            <p:ph type="ftr" sz="quarter" idx="11"/>
          </p:nvPr>
        </p:nvSpPr>
        <p:spPr/>
        <p:txBody>
          <a:bodyPr/>
          <a:lstStyle/>
          <a:p>
            <a:endParaRPr lang="ar-SA">
              <a:solidFill>
                <a:srgbClr val="575F6D"/>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302909748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9"/>
            <a:ext cx="16764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5" name="عنصر نائب للتذييل 4"/>
          <p:cNvSpPr>
            <a:spLocks noGrp="1"/>
          </p:cNvSpPr>
          <p:nvPr>
            <p:ph type="ftr" sz="quarter" idx="11"/>
          </p:nvPr>
        </p:nvSpPr>
        <p:spPr/>
        <p:txBody>
          <a:bodyPr/>
          <a:lstStyle/>
          <a:p>
            <a:endParaRPr lang="ar-SA">
              <a:solidFill>
                <a:srgbClr val="575F6D"/>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254884362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1">
        <a:schemeClr val="bg1"/>
      </p:bgRef>
    </p:bg>
    <p:spTree>
      <p:nvGrpSpPr>
        <p:cNvPr id="1" name=""/>
        <p:cNvGrpSpPr/>
        <p:nvPr/>
      </p:nvGrpSpPr>
      <p:grpSpPr>
        <a:xfrm>
          <a:off x="0" y="0"/>
          <a:ext cx="0" cy="0"/>
          <a:chOff x="0" y="0"/>
          <a:chExt cx="0" cy="0"/>
        </a:xfrm>
      </p:grpSpPr>
      <p:sp>
        <p:nvSpPr>
          <p:cNvPr id="8" name="عنوان 7"/>
          <p:cNvSpPr>
            <a:spLocks noGrp="1"/>
          </p:cNvSpPr>
          <p:nvPr>
            <p:ph type="ctrTitle"/>
          </p:nvPr>
        </p:nvSpPr>
        <p:spPr>
          <a:xfrm>
            <a:off x="2286000" y="3124200"/>
            <a:ext cx="6172200" cy="1894362"/>
          </a:xfrm>
        </p:spPr>
        <p:txBody>
          <a:bodyPr/>
          <a:lstStyle>
            <a:lvl1pPr>
              <a:defRPr b="1"/>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bwMode="auto">
          <a:xfrm rot="5400000">
            <a:off x="7764621" y="1174097"/>
            <a:ext cx="2286000" cy="381000"/>
          </a:xfrm>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17" name="عنصر نائب للتذييل 16"/>
          <p:cNvSpPr>
            <a:spLocks noGrp="1"/>
          </p:cNvSpPr>
          <p:nvPr>
            <p:ph type="ftr" sz="quarter" idx="11"/>
          </p:nvPr>
        </p:nvSpPr>
        <p:spPr bwMode="auto">
          <a:xfrm rot="5400000">
            <a:off x="7077269" y="4181669"/>
            <a:ext cx="3657600" cy="384048"/>
          </a:xfrm>
        </p:spPr>
        <p:txBody>
          <a:bodyPr/>
          <a:lstStyle/>
          <a:p>
            <a:endParaRPr lang="ar-SA">
              <a:solidFill>
                <a:srgbClr val="575F6D"/>
              </a:solidFill>
            </a:endParaRPr>
          </a:p>
        </p:txBody>
      </p:sp>
      <p:sp>
        <p:nvSpPr>
          <p:cNvPr id="10" name="مستطيل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مستطيل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4" name="مستطيل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9" name="مستطيل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رابط مستقيم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8" name="رابط مستقيم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0" name="رابط مستقيم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5" name="رابط مستقيم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2" name="رابط مستقيم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7" name="مستطيل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1" name="شكل بيضاوي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شكل بيضاوي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4" name="شكل بيضاوي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شكل بيضاوي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5" name="شكل بيضاوي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9" name="عنصر نائب لرقم الشريحة 28"/>
          <p:cNvSpPr>
            <a:spLocks noGrp="1"/>
          </p:cNvSpPr>
          <p:nvPr>
            <p:ph type="sldNum" sz="quarter" idx="12"/>
          </p:nvPr>
        </p:nvSpPr>
        <p:spPr bwMode="auto">
          <a:xfrm>
            <a:off x="1325544" y="4928702"/>
            <a:ext cx="609600" cy="517524"/>
          </a:xfrm>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2711865501"/>
      </p:ext>
    </p:extLst>
  </p:cSld>
  <p:clrMapOvr>
    <a:overrideClrMapping bg1="lt1" tx1="dk1" bg2="lt2" tx2="dk2" accent1="accent1" accent2="accent2" accent3="accent3" accent4="accent4" accent5="accent5" accent6="accent6" hlink="hlink" folHlink="folHlink"/>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8" name="عنصر نائب للمحتوى 7"/>
          <p:cNvSpPr>
            <a:spLocks noGrp="1"/>
          </p:cNvSpPr>
          <p:nvPr>
            <p:ph sz="quarter" idx="1"/>
          </p:nvPr>
        </p:nvSpPr>
        <p:spPr>
          <a:xfrm>
            <a:off x="457200" y="1600200"/>
            <a:ext cx="7467600" cy="4873752"/>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4"/>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9" name="عنصر نائب لرقم الشريحة 8"/>
          <p:cNvSpPr>
            <a:spLocks noGrp="1"/>
          </p:cNvSpPr>
          <p:nvPr>
            <p:ph type="sldNum" sz="quarter" idx="15"/>
          </p:nvPr>
        </p:nvSpPr>
        <p:spPr/>
        <p:txBody>
          <a:bodyPr rtlCol="0"/>
          <a:lstStyle/>
          <a:p>
            <a:fld id="{0B34F065-1154-456A-91E3-76DE8E75E17B}" type="slidenum">
              <a:rPr lang="ar-SA" smtClean="0"/>
              <a:pPr/>
              <a:t>‹#›</a:t>
            </a:fld>
            <a:endParaRPr lang="ar-SA"/>
          </a:p>
        </p:txBody>
      </p:sp>
      <p:sp>
        <p:nvSpPr>
          <p:cNvPr id="10" name="عنصر نائب للتذييل 9"/>
          <p:cNvSpPr>
            <a:spLocks noGrp="1"/>
          </p:cNvSpPr>
          <p:nvPr>
            <p:ph type="ftr" sz="quarter" idx="16"/>
          </p:nvPr>
        </p:nvSpPr>
        <p:spPr/>
        <p:txBody>
          <a:bodyPr rtlCol="0"/>
          <a:lstStyle/>
          <a:p>
            <a:endParaRPr lang="ar-SA">
              <a:solidFill>
                <a:srgbClr val="575F6D"/>
              </a:solidFill>
            </a:endParaRPr>
          </a:p>
        </p:txBody>
      </p:sp>
    </p:spTree>
    <p:extLst>
      <p:ext uri="{BB962C8B-B14F-4D97-AF65-F5344CB8AC3E}">
        <p14:creationId xmlns:p14="http://schemas.microsoft.com/office/powerpoint/2010/main" val="404586979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286000" y="2895600"/>
            <a:ext cx="6172200" cy="2053590"/>
          </a:xfrm>
        </p:spPr>
        <p:txBody>
          <a:bodyPr/>
          <a:lstStyle>
            <a:lvl1pPr algn="l">
              <a:buNone/>
              <a:defRPr sz="3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bwMode="auto">
          <a:xfrm rot="5400000">
            <a:off x="7763256" y="1170432"/>
            <a:ext cx="2286000" cy="381000"/>
          </a:xfrm>
        </p:spPr>
        <p:txBody>
          <a:bodyPr/>
          <a:lstStyle/>
          <a:p>
            <a:fld id="{1B8ABB09-4A1D-463E-8065-109CC2B7EFAA}" type="datetimeFigureOut">
              <a:rPr lang="ar-SA" smtClean="0">
                <a:solidFill>
                  <a:srgbClr val="FFF39D"/>
                </a:solidFill>
              </a:rPr>
              <a:pPr/>
              <a:t>01/08/1440</a:t>
            </a:fld>
            <a:endParaRPr lang="ar-SA">
              <a:solidFill>
                <a:srgbClr val="FFF39D"/>
              </a:solidFill>
            </a:endParaRPr>
          </a:p>
        </p:txBody>
      </p:sp>
      <p:sp>
        <p:nvSpPr>
          <p:cNvPr id="5" name="عنصر نائب للتذييل 4"/>
          <p:cNvSpPr>
            <a:spLocks noGrp="1"/>
          </p:cNvSpPr>
          <p:nvPr>
            <p:ph type="ftr" sz="quarter" idx="11"/>
          </p:nvPr>
        </p:nvSpPr>
        <p:spPr bwMode="auto">
          <a:xfrm rot="5400000">
            <a:off x="7077456" y="4178808"/>
            <a:ext cx="3657600" cy="384048"/>
          </a:xfrm>
        </p:spPr>
        <p:txBody>
          <a:bodyPr/>
          <a:lstStyle/>
          <a:p>
            <a:endParaRPr lang="ar-SA">
              <a:solidFill>
                <a:srgbClr val="FFF39D"/>
              </a:solidFill>
            </a:endParaRPr>
          </a:p>
        </p:txBody>
      </p:sp>
      <p:sp>
        <p:nvSpPr>
          <p:cNvPr id="9" name="مستطيل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مستطيل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مستطيل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مستطيل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رابط مستقيم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4" name="رابط مستقيم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5" name="رابط مستقيم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7" name="رابط مستقيم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8" name="مستطيل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9" name="شكل بيضاوي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0" name="شكل بيضاوي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1" name="شكل بيضاوي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2" name="شكل بيضاوي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شكل بيضاوي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رابط مستقيم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6" name="عنصر نائب لرقم الشريحة 5"/>
          <p:cNvSpPr>
            <a:spLocks noGrp="1"/>
          </p:cNvSpPr>
          <p:nvPr>
            <p:ph type="sldNum" sz="quarter" idx="12"/>
          </p:nvPr>
        </p:nvSpPr>
        <p:spPr bwMode="auto">
          <a:xfrm>
            <a:off x="1340616" y="4928702"/>
            <a:ext cx="609600" cy="517524"/>
          </a:xfrm>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3093501322"/>
      </p:ext>
    </p:extLst>
  </p:cSld>
  <p:clrMapOvr>
    <a:overrideClrMapping bg1="dk1" tx1="lt1" bg2="dk2" tx2="lt2" accent1="accent1" accent2="accent2" accent3="accent3" accent4="accent4" accent5="accent5" accent6="accent6" hlink="hlink" folHlink="folHlink"/>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6" name="عنصر نائب للتذييل 5"/>
          <p:cNvSpPr>
            <a:spLocks noGrp="1"/>
          </p:cNvSpPr>
          <p:nvPr>
            <p:ph type="ftr" sz="quarter" idx="11"/>
          </p:nvPr>
        </p:nvSpPr>
        <p:spPr/>
        <p:txBody>
          <a:bodyPr/>
          <a:lstStyle/>
          <a:p>
            <a:endParaRPr lang="ar-SA">
              <a:solidFill>
                <a:srgbClr val="575F6D"/>
              </a:solidFill>
            </a:endParaRPr>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
        <p:nvSpPr>
          <p:cNvPr id="9" name="عنصر نائب للمحتوى 8"/>
          <p:cNvSpPr>
            <a:spLocks noGrp="1"/>
          </p:cNvSpPr>
          <p:nvPr>
            <p:ph sz="quarter" idx="1"/>
          </p:nvPr>
        </p:nvSpPr>
        <p:spPr>
          <a:xfrm>
            <a:off x="457200"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1" name="عنصر نائب للمحتوى 10"/>
          <p:cNvSpPr>
            <a:spLocks noGrp="1"/>
          </p:cNvSpPr>
          <p:nvPr>
            <p:ph sz="quarter" idx="2"/>
          </p:nvPr>
        </p:nvSpPr>
        <p:spPr>
          <a:xfrm>
            <a:off x="4270248"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extLst>
      <p:ext uri="{BB962C8B-B14F-4D97-AF65-F5344CB8AC3E}">
        <p14:creationId xmlns:p14="http://schemas.microsoft.com/office/powerpoint/2010/main" val="358433329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7543800" cy="1143000"/>
          </a:xfrm>
        </p:spPr>
        <p:txBody>
          <a:bodyPr anchor="b"/>
          <a:lstStyle>
            <a:lvl1pPr>
              <a:defRPr/>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8" name="عنصر نائب للتذييل 7"/>
          <p:cNvSpPr>
            <a:spLocks noGrp="1"/>
          </p:cNvSpPr>
          <p:nvPr>
            <p:ph type="ftr" sz="quarter" idx="11"/>
          </p:nvPr>
        </p:nvSpPr>
        <p:spPr/>
        <p:txBody>
          <a:bodyPr/>
          <a:lstStyle/>
          <a:p>
            <a:endParaRPr lang="ar-SA">
              <a:solidFill>
                <a:srgbClr val="575F6D"/>
              </a:solidFill>
            </a:endParaRPr>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
        <p:nvSpPr>
          <p:cNvPr id="11" name="عنصر نائب للمحتوى 10"/>
          <p:cNvSpPr>
            <a:spLocks noGrp="1"/>
          </p:cNvSpPr>
          <p:nvPr>
            <p:ph sz="quarter" idx="2"/>
          </p:nvPr>
        </p:nvSpPr>
        <p:spPr>
          <a:xfrm>
            <a:off x="457200"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quarter" idx="4"/>
          </p:nvPr>
        </p:nvSpPr>
        <p:spPr>
          <a:xfrm>
            <a:off x="4371975"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2" name="عنصر نائب للنص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
        <p:nvSpPr>
          <p:cNvPr id="14" name="عنصر نائب للنص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Tree>
    <p:extLst>
      <p:ext uri="{BB962C8B-B14F-4D97-AF65-F5344CB8AC3E}">
        <p14:creationId xmlns:p14="http://schemas.microsoft.com/office/powerpoint/2010/main" val="38638936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6" name="عنصر نائب للتاريخ 5"/>
          <p:cNvSpPr>
            <a:spLocks noGrp="1"/>
          </p:cNvSpPr>
          <p:nvPr>
            <p:ph type="dt" sz="half" idx="10"/>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7" name="عنصر نائب لرقم الشريحة 6"/>
          <p:cNvSpPr>
            <a:spLocks noGrp="1"/>
          </p:cNvSpPr>
          <p:nvPr>
            <p:ph type="sldNum" sz="quarter" idx="11"/>
          </p:nvPr>
        </p:nvSpPr>
        <p:spPr/>
        <p:txBody>
          <a:bodyPr rtlCol="0"/>
          <a:lstStyle/>
          <a:p>
            <a:fld id="{0B34F065-1154-456A-91E3-76DE8E75E17B}" type="slidenum">
              <a:rPr lang="ar-SA" smtClean="0"/>
              <a:pPr/>
              <a:t>‹#›</a:t>
            </a:fld>
            <a:endParaRPr lang="ar-SA"/>
          </a:p>
        </p:txBody>
      </p:sp>
      <p:sp>
        <p:nvSpPr>
          <p:cNvPr id="8" name="عنصر نائب للتذييل 7"/>
          <p:cNvSpPr>
            <a:spLocks noGrp="1"/>
          </p:cNvSpPr>
          <p:nvPr>
            <p:ph type="ftr" sz="quarter" idx="12"/>
          </p:nvPr>
        </p:nvSpPr>
        <p:spPr/>
        <p:txBody>
          <a:bodyPr rtlCol="0"/>
          <a:lstStyle/>
          <a:p>
            <a:endParaRPr lang="ar-SA">
              <a:solidFill>
                <a:srgbClr val="575F6D"/>
              </a:solidFill>
            </a:endParaRPr>
          </a:p>
        </p:txBody>
      </p:sp>
    </p:spTree>
    <p:extLst>
      <p:ext uri="{BB962C8B-B14F-4D97-AF65-F5344CB8AC3E}">
        <p14:creationId xmlns:p14="http://schemas.microsoft.com/office/powerpoint/2010/main" val="37783729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01/08/1440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3" name="عنصر نائب للتذييل 2"/>
          <p:cNvSpPr>
            <a:spLocks noGrp="1"/>
          </p:cNvSpPr>
          <p:nvPr>
            <p:ph type="ftr" sz="quarter" idx="11"/>
          </p:nvPr>
        </p:nvSpPr>
        <p:spPr/>
        <p:txBody>
          <a:bodyPr/>
          <a:lstStyle/>
          <a:p>
            <a:endParaRPr lang="ar-SA">
              <a:solidFill>
                <a:srgbClr val="575F6D"/>
              </a:solidFill>
            </a:endParaRPr>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117962927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1">
        <a:schemeClr val="bg1"/>
      </p:bgRef>
    </p:bg>
    <p:spTree>
      <p:nvGrpSpPr>
        <p:cNvPr id="1" name=""/>
        <p:cNvGrpSpPr/>
        <p:nvPr/>
      </p:nvGrpSpPr>
      <p:grpSpPr>
        <a:xfrm>
          <a:off x="0" y="0"/>
          <a:ext cx="0" cy="0"/>
          <a:chOff x="0" y="0"/>
          <a:chExt cx="0" cy="0"/>
        </a:xfrm>
      </p:grpSpPr>
      <p:sp>
        <p:nvSpPr>
          <p:cNvPr id="10" name="رابط مستقيم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 name="عنوان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8" name="رابط مستقيم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9" name="رابط مستقيم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1" name="رابط مستقيم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2" name="مستطيل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رابط مستقيم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4" name="شكل بيضاوي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8" name="عنصر نائب للمحتوى 17"/>
          <p:cNvSpPr>
            <a:spLocks noGrp="1"/>
          </p:cNvSpPr>
          <p:nvPr>
            <p:ph sz="quarter" idx="1"/>
          </p:nvPr>
        </p:nvSpPr>
        <p:spPr>
          <a:xfrm>
            <a:off x="304800" y="274320"/>
            <a:ext cx="5638800" cy="6327648"/>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1" name="عنصر نائب للتاريخ 20"/>
          <p:cNvSpPr>
            <a:spLocks noGrp="1"/>
          </p:cNvSpPr>
          <p:nvPr>
            <p:ph type="dt" sz="half" idx="14"/>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22" name="عنصر نائب لرقم الشريحة 21"/>
          <p:cNvSpPr>
            <a:spLocks noGrp="1"/>
          </p:cNvSpPr>
          <p:nvPr>
            <p:ph type="sldNum" sz="quarter" idx="15"/>
          </p:nvPr>
        </p:nvSpPr>
        <p:spPr/>
        <p:txBody>
          <a:bodyPr rtlCol="0"/>
          <a:lstStyle/>
          <a:p>
            <a:fld id="{0B34F065-1154-456A-91E3-76DE8E75E17B}" type="slidenum">
              <a:rPr lang="ar-SA" smtClean="0"/>
              <a:pPr/>
              <a:t>‹#›</a:t>
            </a:fld>
            <a:endParaRPr lang="ar-SA"/>
          </a:p>
        </p:txBody>
      </p:sp>
      <p:sp>
        <p:nvSpPr>
          <p:cNvPr id="23" name="عنصر نائب للتذييل 22"/>
          <p:cNvSpPr>
            <a:spLocks noGrp="1"/>
          </p:cNvSpPr>
          <p:nvPr>
            <p:ph type="ftr" sz="quarter" idx="16"/>
          </p:nvPr>
        </p:nvSpPr>
        <p:spPr/>
        <p:txBody>
          <a:bodyPr rtlCol="0"/>
          <a:lstStyle/>
          <a:p>
            <a:endParaRPr lang="ar-SA">
              <a:solidFill>
                <a:srgbClr val="575F6D"/>
              </a:solidFill>
            </a:endParaRPr>
          </a:p>
        </p:txBody>
      </p:sp>
    </p:spTree>
    <p:extLst>
      <p:ext uri="{BB962C8B-B14F-4D97-AF65-F5344CB8AC3E}">
        <p14:creationId xmlns:p14="http://schemas.microsoft.com/office/powerpoint/2010/main" val="1291362344"/>
      </p:ext>
    </p:extLst>
  </p:cSld>
  <p:clrMapOvr>
    <a:overrideClrMapping bg1="lt1" tx1="dk1" bg2="lt2" tx2="dk2" accent1="accent1" accent2="accent2" accent3="accent3" accent4="accent4" accent5="accent5" accent6="accent6" hlink="hlink" folHlink="folHlink"/>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رابط مستقيم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شكل بيضاوي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 name="عنوان 1"/>
          <p:cNvSpPr>
            <a:spLocks noGrp="1"/>
          </p:cNvSpPr>
          <p:nvPr>
            <p:ph type="title"/>
          </p:nvPr>
        </p:nvSpPr>
        <p:spPr>
          <a:xfrm rot="5400000">
            <a:off x="3350133" y="3200400"/>
            <a:ext cx="6309360" cy="457200"/>
          </a:xfrm>
        </p:spPr>
        <p:txBody>
          <a:bodyPr anchor="b"/>
          <a:lstStyle>
            <a:lvl1pPr algn="l">
              <a:buNone/>
              <a:defRPr sz="2000" b="1"/>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10" name="رابط مستقيم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مستطيل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رابط مستقيم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9" name="رابط مستقيم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0" name="رابط مستقيم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7" name="عنصر نائب للتاريخ 16"/>
          <p:cNvSpPr>
            <a:spLocks noGrp="1"/>
          </p:cNvSpPr>
          <p:nvPr>
            <p:ph type="dt" sz="half" idx="10"/>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18" name="عنصر نائب لرقم الشريحة 17"/>
          <p:cNvSpPr>
            <a:spLocks noGrp="1"/>
          </p:cNvSpPr>
          <p:nvPr>
            <p:ph type="sldNum" sz="quarter" idx="11"/>
          </p:nvPr>
        </p:nvSpPr>
        <p:spPr/>
        <p:txBody>
          <a:bodyPr rtlCol="0"/>
          <a:lstStyle/>
          <a:p>
            <a:fld id="{0B34F065-1154-456A-91E3-76DE8E75E17B}" type="slidenum">
              <a:rPr lang="ar-SA" smtClean="0"/>
              <a:pPr/>
              <a:t>‹#›</a:t>
            </a:fld>
            <a:endParaRPr lang="ar-SA"/>
          </a:p>
        </p:txBody>
      </p:sp>
      <p:sp>
        <p:nvSpPr>
          <p:cNvPr id="21" name="عنصر نائب للتذييل 20"/>
          <p:cNvSpPr>
            <a:spLocks noGrp="1"/>
          </p:cNvSpPr>
          <p:nvPr>
            <p:ph type="ftr" sz="quarter" idx="12"/>
          </p:nvPr>
        </p:nvSpPr>
        <p:spPr/>
        <p:txBody>
          <a:bodyPr rtlCol="0"/>
          <a:lstStyle/>
          <a:p>
            <a:endParaRPr lang="ar-SA">
              <a:solidFill>
                <a:srgbClr val="575F6D"/>
              </a:solidFill>
            </a:endParaRPr>
          </a:p>
        </p:txBody>
      </p:sp>
    </p:spTree>
    <p:extLst>
      <p:ext uri="{BB962C8B-B14F-4D97-AF65-F5344CB8AC3E}">
        <p14:creationId xmlns:p14="http://schemas.microsoft.com/office/powerpoint/2010/main" val="185773143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5" name="عنصر نائب للتذييل 4"/>
          <p:cNvSpPr>
            <a:spLocks noGrp="1"/>
          </p:cNvSpPr>
          <p:nvPr>
            <p:ph type="ftr" sz="quarter" idx="11"/>
          </p:nvPr>
        </p:nvSpPr>
        <p:spPr/>
        <p:txBody>
          <a:bodyPr/>
          <a:lstStyle/>
          <a:p>
            <a:endParaRPr lang="ar-SA">
              <a:solidFill>
                <a:srgbClr val="575F6D"/>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364577046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9"/>
            <a:ext cx="16764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5" name="عنصر نائب للتذييل 4"/>
          <p:cNvSpPr>
            <a:spLocks noGrp="1"/>
          </p:cNvSpPr>
          <p:nvPr>
            <p:ph type="ftr" sz="quarter" idx="11"/>
          </p:nvPr>
        </p:nvSpPr>
        <p:spPr/>
        <p:txBody>
          <a:bodyPr/>
          <a:lstStyle/>
          <a:p>
            <a:endParaRPr lang="ar-SA">
              <a:solidFill>
                <a:srgbClr val="575F6D"/>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5739138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1">
        <a:schemeClr val="bg1"/>
      </p:bgRef>
    </p:bg>
    <p:spTree>
      <p:nvGrpSpPr>
        <p:cNvPr id="1" name=""/>
        <p:cNvGrpSpPr/>
        <p:nvPr/>
      </p:nvGrpSpPr>
      <p:grpSpPr>
        <a:xfrm>
          <a:off x="0" y="0"/>
          <a:ext cx="0" cy="0"/>
          <a:chOff x="0" y="0"/>
          <a:chExt cx="0" cy="0"/>
        </a:xfrm>
      </p:grpSpPr>
      <p:sp>
        <p:nvSpPr>
          <p:cNvPr id="8" name="عنوان 7"/>
          <p:cNvSpPr>
            <a:spLocks noGrp="1"/>
          </p:cNvSpPr>
          <p:nvPr>
            <p:ph type="ctrTitle"/>
          </p:nvPr>
        </p:nvSpPr>
        <p:spPr>
          <a:xfrm>
            <a:off x="2286000" y="3124200"/>
            <a:ext cx="6172200" cy="1894362"/>
          </a:xfrm>
        </p:spPr>
        <p:txBody>
          <a:bodyPr/>
          <a:lstStyle>
            <a:lvl1pPr>
              <a:defRPr b="1"/>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bwMode="auto">
          <a:xfrm rot="5400000">
            <a:off x="7764621" y="1174097"/>
            <a:ext cx="2286000" cy="381000"/>
          </a:xfrm>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17" name="عنصر نائب للتذييل 16"/>
          <p:cNvSpPr>
            <a:spLocks noGrp="1"/>
          </p:cNvSpPr>
          <p:nvPr>
            <p:ph type="ftr" sz="quarter" idx="11"/>
          </p:nvPr>
        </p:nvSpPr>
        <p:spPr bwMode="auto">
          <a:xfrm rot="5400000">
            <a:off x="7077269" y="4181669"/>
            <a:ext cx="3657600" cy="384048"/>
          </a:xfrm>
        </p:spPr>
        <p:txBody>
          <a:bodyPr/>
          <a:lstStyle/>
          <a:p>
            <a:endParaRPr lang="ar-SA">
              <a:solidFill>
                <a:srgbClr val="575F6D"/>
              </a:solidFill>
            </a:endParaRPr>
          </a:p>
        </p:txBody>
      </p:sp>
      <p:sp>
        <p:nvSpPr>
          <p:cNvPr id="10" name="مستطيل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مستطيل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4" name="مستطيل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9" name="مستطيل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رابط مستقيم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8" name="رابط مستقيم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0" name="رابط مستقيم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5" name="رابط مستقيم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2" name="رابط مستقيم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7" name="مستطيل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1" name="شكل بيضاوي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شكل بيضاوي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4" name="شكل بيضاوي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شكل بيضاوي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5" name="شكل بيضاوي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9" name="عنصر نائب لرقم الشريحة 28"/>
          <p:cNvSpPr>
            <a:spLocks noGrp="1"/>
          </p:cNvSpPr>
          <p:nvPr>
            <p:ph type="sldNum" sz="quarter" idx="12"/>
          </p:nvPr>
        </p:nvSpPr>
        <p:spPr bwMode="auto">
          <a:xfrm>
            <a:off x="1325544" y="4928702"/>
            <a:ext cx="609600" cy="517524"/>
          </a:xfrm>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2758291912"/>
      </p:ext>
    </p:extLst>
  </p:cSld>
  <p:clrMapOvr>
    <a:overrideClrMapping bg1="lt1" tx1="dk1" bg2="lt2" tx2="dk2" accent1="accent1" accent2="accent2" accent3="accent3" accent4="accent4" accent5="accent5" accent6="accent6" hlink="hlink" folHlink="folHlink"/>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8" name="عنصر نائب للمحتوى 7"/>
          <p:cNvSpPr>
            <a:spLocks noGrp="1"/>
          </p:cNvSpPr>
          <p:nvPr>
            <p:ph sz="quarter" idx="1"/>
          </p:nvPr>
        </p:nvSpPr>
        <p:spPr>
          <a:xfrm>
            <a:off x="457200" y="1600200"/>
            <a:ext cx="7467600" cy="4873752"/>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4"/>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9" name="عنصر نائب لرقم الشريحة 8"/>
          <p:cNvSpPr>
            <a:spLocks noGrp="1"/>
          </p:cNvSpPr>
          <p:nvPr>
            <p:ph type="sldNum" sz="quarter" idx="15"/>
          </p:nvPr>
        </p:nvSpPr>
        <p:spPr/>
        <p:txBody>
          <a:bodyPr rtlCol="0"/>
          <a:lstStyle/>
          <a:p>
            <a:fld id="{0B34F065-1154-456A-91E3-76DE8E75E17B}" type="slidenum">
              <a:rPr lang="ar-SA" smtClean="0"/>
              <a:pPr/>
              <a:t>‹#›</a:t>
            </a:fld>
            <a:endParaRPr lang="ar-SA"/>
          </a:p>
        </p:txBody>
      </p:sp>
      <p:sp>
        <p:nvSpPr>
          <p:cNvPr id="10" name="عنصر نائب للتذييل 9"/>
          <p:cNvSpPr>
            <a:spLocks noGrp="1"/>
          </p:cNvSpPr>
          <p:nvPr>
            <p:ph type="ftr" sz="quarter" idx="16"/>
          </p:nvPr>
        </p:nvSpPr>
        <p:spPr/>
        <p:txBody>
          <a:bodyPr rtlCol="0"/>
          <a:lstStyle/>
          <a:p>
            <a:endParaRPr lang="ar-SA">
              <a:solidFill>
                <a:srgbClr val="575F6D"/>
              </a:solidFill>
            </a:endParaRPr>
          </a:p>
        </p:txBody>
      </p:sp>
    </p:spTree>
    <p:extLst>
      <p:ext uri="{BB962C8B-B14F-4D97-AF65-F5344CB8AC3E}">
        <p14:creationId xmlns:p14="http://schemas.microsoft.com/office/powerpoint/2010/main" val="3568544141"/>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286000" y="2895600"/>
            <a:ext cx="6172200" cy="2053590"/>
          </a:xfrm>
        </p:spPr>
        <p:txBody>
          <a:bodyPr/>
          <a:lstStyle>
            <a:lvl1pPr algn="l">
              <a:buNone/>
              <a:defRPr sz="3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bwMode="auto">
          <a:xfrm rot="5400000">
            <a:off x="7763256" y="1170432"/>
            <a:ext cx="2286000" cy="381000"/>
          </a:xfrm>
        </p:spPr>
        <p:txBody>
          <a:bodyPr/>
          <a:lstStyle/>
          <a:p>
            <a:fld id="{1B8ABB09-4A1D-463E-8065-109CC2B7EFAA}" type="datetimeFigureOut">
              <a:rPr lang="ar-SA" smtClean="0">
                <a:solidFill>
                  <a:srgbClr val="FFF39D"/>
                </a:solidFill>
              </a:rPr>
              <a:pPr/>
              <a:t>01/08/1440</a:t>
            </a:fld>
            <a:endParaRPr lang="ar-SA">
              <a:solidFill>
                <a:srgbClr val="FFF39D"/>
              </a:solidFill>
            </a:endParaRPr>
          </a:p>
        </p:txBody>
      </p:sp>
      <p:sp>
        <p:nvSpPr>
          <p:cNvPr id="5" name="عنصر نائب للتذييل 4"/>
          <p:cNvSpPr>
            <a:spLocks noGrp="1"/>
          </p:cNvSpPr>
          <p:nvPr>
            <p:ph type="ftr" sz="quarter" idx="11"/>
          </p:nvPr>
        </p:nvSpPr>
        <p:spPr bwMode="auto">
          <a:xfrm rot="5400000">
            <a:off x="7077456" y="4178808"/>
            <a:ext cx="3657600" cy="384048"/>
          </a:xfrm>
        </p:spPr>
        <p:txBody>
          <a:bodyPr/>
          <a:lstStyle/>
          <a:p>
            <a:endParaRPr lang="ar-SA">
              <a:solidFill>
                <a:srgbClr val="FFF39D"/>
              </a:solidFill>
            </a:endParaRPr>
          </a:p>
        </p:txBody>
      </p:sp>
      <p:sp>
        <p:nvSpPr>
          <p:cNvPr id="9" name="مستطيل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مستطيل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مستطيل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مستطيل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رابط مستقيم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4" name="رابط مستقيم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5" name="رابط مستقيم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7" name="رابط مستقيم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8" name="مستطيل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9" name="شكل بيضاوي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0" name="شكل بيضاوي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1" name="شكل بيضاوي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2" name="شكل بيضاوي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شكل بيضاوي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رابط مستقيم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6" name="عنصر نائب لرقم الشريحة 5"/>
          <p:cNvSpPr>
            <a:spLocks noGrp="1"/>
          </p:cNvSpPr>
          <p:nvPr>
            <p:ph type="sldNum" sz="quarter" idx="12"/>
          </p:nvPr>
        </p:nvSpPr>
        <p:spPr bwMode="auto">
          <a:xfrm>
            <a:off x="1340616" y="4928702"/>
            <a:ext cx="609600" cy="517524"/>
          </a:xfrm>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651539594"/>
      </p:ext>
    </p:extLst>
  </p:cSld>
  <p:clrMapOvr>
    <a:overrideClrMapping bg1="dk1" tx1="lt1" bg2="dk2" tx2="lt2" accent1="accent1" accent2="accent2" accent3="accent3" accent4="accent4" accent5="accent5" accent6="accent6" hlink="hlink" folHlink="folHlink"/>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6" name="عنصر نائب للتذييل 5"/>
          <p:cNvSpPr>
            <a:spLocks noGrp="1"/>
          </p:cNvSpPr>
          <p:nvPr>
            <p:ph type="ftr" sz="quarter" idx="11"/>
          </p:nvPr>
        </p:nvSpPr>
        <p:spPr/>
        <p:txBody>
          <a:bodyPr/>
          <a:lstStyle/>
          <a:p>
            <a:endParaRPr lang="ar-SA">
              <a:solidFill>
                <a:srgbClr val="575F6D"/>
              </a:solidFill>
            </a:endParaRPr>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
        <p:nvSpPr>
          <p:cNvPr id="9" name="عنصر نائب للمحتوى 8"/>
          <p:cNvSpPr>
            <a:spLocks noGrp="1"/>
          </p:cNvSpPr>
          <p:nvPr>
            <p:ph sz="quarter" idx="1"/>
          </p:nvPr>
        </p:nvSpPr>
        <p:spPr>
          <a:xfrm>
            <a:off x="457200"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1" name="عنصر نائب للمحتوى 10"/>
          <p:cNvSpPr>
            <a:spLocks noGrp="1"/>
          </p:cNvSpPr>
          <p:nvPr>
            <p:ph sz="quarter" idx="2"/>
          </p:nvPr>
        </p:nvSpPr>
        <p:spPr>
          <a:xfrm>
            <a:off x="4270248"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extLst>
      <p:ext uri="{BB962C8B-B14F-4D97-AF65-F5344CB8AC3E}">
        <p14:creationId xmlns:p14="http://schemas.microsoft.com/office/powerpoint/2010/main" val="51172133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7543800" cy="1143000"/>
          </a:xfrm>
        </p:spPr>
        <p:txBody>
          <a:bodyPr anchor="b"/>
          <a:lstStyle>
            <a:lvl1pPr>
              <a:defRPr/>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8" name="عنصر نائب للتذييل 7"/>
          <p:cNvSpPr>
            <a:spLocks noGrp="1"/>
          </p:cNvSpPr>
          <p:nvPr>
            <p:ph type="ftr" sz="quarter" idx="11"/>
          </p:nvPr>
        </p:nvSpPr>
        <p:spPr/>
        <p:txBody>
          <a:bodyPr/>
          <a:lstStyle/>
          <a:p>
            <a:endParaRPr lang="ar-SA">
              <a:solidFill>
                <a:srgbClr val="575F6D"/>
              </a:solidFill>
            </a:endParaRPr>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
        <p:nvSpPr>
          <p:cNvPr id="11" name="عنصر نائب للمحتوى 10"/>
          <p:cNvSpPr>
            <a:spLocks noGrp="1"/>
          </p:cNvSpPr>
          <p:nvPr>
            <p:ph sz="quarter" idx="2"/>
          </p:nvPr>
        </p:nvSpPr>
        <p:spPr>
          <a:xfrm>
            <a:off x="457200"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quarter" idx="4"/>
          </p:nvPr>
        </p:nvSpPr>
        <p:spPr>
          <a:xfrm>
            <a:off x="4371975"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2" name="عنصر نائب للنص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
        <p:nvSpPr>
          <p:cNvPr id="14" name="عنصر نائب للنص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Tree>
    <p:extLst>
      <p:ext uri="{BB962C8B-B14F-4D97-AF65-F5344CB8AC3E}">
        <p14:creationId xmlns:p14="http://schemas.microsoft.com/office/powerpoint/2010/main" val="28174975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01/08/1440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6" name="عنصر نائب للتاريخ 5"/>
          <p:cNvSpPr>
            <a:spLocks noGrp="1"/>
          </p:cNvSpPr>
          <p:nvPr>
            <p:ph type="dt" sz="half" idx="10"/>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7" name="عنصر نائب لرقم الشريحة 6"/>
          <p:cNvSpPr>
            <a:spLocks noGrp="1"/>
          </p:cNvSpPr>
          <p:nvPr>
            <p:ph type="sldNum" sz="quarter" idx="11"/>
          </p:nvPr>
        </p:nvSpPr>
        <p:spPr/>
        <p:txBody>
          <a:bodyPr rtlCol="0"/>
          <a:lstStyle/>
          <a:p>
            <a:fld id="{0B34F065-1154-456A-91E3-76DE8E75E17B}" type="slidenum">
              <a:rPr lang="ar-SA" smtClean="0"/>
              <a:pPr/>
              <a:t>‹#›</a:t>
            </a:fld>
            <a:endParaRPr lang="ar-SA"/>
          </a:p>
        </p:txBody>
      </p:sp>
      <p:sp>
        <p:nvSpPr>
          <p:cNvPr id="8" name="عنصر نائب للتذييل 7"/>
          <p:cNvSpPr>
            <a:spLocks noGrp="1"/>
          </p:cNvSpPr>
          <p:nvPr>
            <p:ph type="ftr" sz="quarter" idx="12"/>
          </p:nvPr>
        </p:nvSpPr>
        <p:spPr/>
        <p:txBody>
          <a:bodyPr rtlCol="0"/>
          <a:lstStyle/>
          <a:p>
            <a:endParaRPr lang="ar-SA">
              <a:solidFill>
                <a:srgbClr val="575F6D"/>
              </a:solidFill>
            </a:endParaRPr>
          </a:p>
        </p:txBody>
      </p:sp>
    </p:spTree>
    <p:extLst>
      <p:ext uri="{BB962C8B-B14F-4D97-AF65-F5344CB8AC3E}">
        <p14:creationId xmlns:p14="http://schemas.microsoft.com/office/powerpoint/2010/main" val="3115890807"/>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3" name="عنصر نائب للتذييل 2"/>
          <p:cNvSpPr>
            <a:spLocks noGrp="1"/>
          </p:cNvSpPr>
          <p:nvPr>
            <p:ph type="ftr" sz="quarter" idx="11"/>
          </p:nvPr>
        </p:nvSpPr>
        <p:spPr/>
        <p:txBody>
          <a:bodyPr/>
          <a:lstStyle/>
          <a:p>
            <a:endParaRPr lang="ar-SA">
              <a:solidFill>
                <a:srgbClr val="575F6D"/>
              </a:solidFill>
            </a:endParaRPr>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368511322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1">
        <a:schemeClr val="bg1"/>
      </p:bgRef>
    </p:bg>
    <p:spTree>
      <p:nvGrpSpPr>
        <p:cNvPr id="1" name=""/>
        <p:cNvGrpSpPr/>
        <p:nvPr/>
      </p:nvGrpSpPr>
      <p:grpSpPr>
        <a:xfrm>
          <a:off x="0" y="0"/>
          <a:ext cx="0" cy="0"/>
          <a:chOff x="0" y="0"/>
          <a:chExt cx="0" cy="0"/>
        </a:xfrm>
      </p:grpSpPr>
      <p:sp>
        <p:nvSpPr>
          <p:cNvPr id="10" name="رابط مستقيم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 name="عنوان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8" name="رابط مستقيم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9" name="رابط مستقيم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1" name="رابط مستقيم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2" name="مستطيل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رابط مستقيم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4" name="شكل بيضاوي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8" name="عنصر نائب للمحتوى 17"/>
          <p:cNvSpPr>
            <a:spLocks noGrp="1"/>
          </p:cNvSpPr>
          <p:nvPr>
            <p:ph sz="quarter" idx="1"/>
          </p:nvPr>
        </p:nvSpPr>
        <p:spPr>
          <a:xfrm>
            <a:off x="304800" y="274320"/>
            <a:ext cx="5638800" cy="6327648"/>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1" name="عنصر نائب للتاريخ 20"/>
          <p:cNvSpPr>
            <a:spLocks noGrp="1"/>
          </p:cNvSpPr>
          <p:nvPr>
            <p:ph type="dt" sz="half" idx="14"/>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22" name="عنصر نائب لرقم الشريحة 21"/>
          <p:cNvSpPr>
            <a:spLocks noGrp="1"/>
          </p:cNvSpPr>
          <p:nvPr>
            <p:ph type="sldNum" sz="quarter" idx="15"/>
          </p:nvPr>
        </p:nvSpPr>
        <p:spPr/>
        <p:txBody>
          <a:bodyPr rtlCol="0"/>
          <a:lstStyle/>
          <a:p>
            <a:fld id="{0B34F065-1154-456A-91E3-76DE8E75E17B}" type="slidenum">
              <a:rPr lang="ar-SA" smtClean="0"/>
              <a:pPr/>
              <a:t>‹#›</a:t>
            </a:fld>
            <a:endParaRPr lang="ar-SA"/>
          </a:p>
        </p:txBody>
      </p:sp>
      <p:sp>
        <p:nvSpPr>
          <p:cNvPr id="23" name="عنصر نائب للتذييل 22"/>
          <p:cNvSpPr>
            <a:spLocks noGrp="1"/>
          </p:cNvSpPr>
          <p:nvPr>
            <p:ph type="ftr" sz="quarter" idx="16"/>
          </p:nvPr>
        </p:nvSpPr>
        <p:spPr/>
        <p:txBody>
          <a:bodyPr rtlCol="0"/>
          <a:lstStyle/>
          <a:p>
            <a:endParaRPr lang="ar-SA">
              <a:solidFill>
                <a:srgbClr val="575F6D"/>
              </a:solidFill>
            </a:endParaRPr>
          </a:p>
        </p:txBody>
      </p:sp>
    </p:spTree>
    <p:extLst>
      <p:ext uri="{BB962C8B-B14F-4D97-AF65-F5344CB8AC3E}">
        <p14:creationId xmlns:p14="http://schemas.microsoft.com/office/powerpoint/2010/main" val="1083142525"/>
      </p:ext>
    </p:extLst>
  </p:cSld>
  <p:clrMapOvr>
    <a:overrideClrMapping bg1="lt1" tx1="dk1" bg2="lt2" tx2="dk2" accent1="accent1" accent2="accent2" accent3="accent3" accent4="accent4" accent5="accent5" accent6="accent6" hlink="hlink" folHlink="folHlink"/>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رابط مستقيم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شكل بيضاوي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 name="عنوان 1"/>
          <p:cNvSpPr>
            <a:spLocks noGrp="1"/>
          </p:cNvSpPr>
          <p:nvPr>
            <p:ph type="title"/>
          </p:nvPr>
        </p:nvSpPr>
        <p:spPr>
          <a:xfrm rot="5400000">
            <a:off x="3350133" y="3200400"/>
            <a:ext cx="6309360" cy="457200"/>
          </a:xfrm>
        </p:spPr>
        <p:txBody>
          <a:bodyPr anchor="b"/>
          <a:lstStyle>
            <a:lvl1pPr algn="l">
              <a:buNone/>
              <a:defRPr sz="2000" b="1"/>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10" name="رابط مستقيم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مستطيل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رابط مستقيم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9" name="رابط مستقيم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0" name="رابط مستقيم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7" name="عنصر نائب للتاريخ 16"/>
          <p:cNvSpPr>
            <a:spLocks noGrp="1"/>
          </p:cNvSpPr>
          <p:nvPr>
            <p:ph type="dt" sz="half" idx="10"/>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18" name="عنصر نائب لرقم الشريحة 17"/>
          <p:cNvSpPr>
            <a:spLocks noGrp="1"/>
          </p:cNvSpPr>
          <p:nvPr>
            <p:ph type="sldNum" sz="quarter" idx="11"/>
          </p:nvPr>
        </p:nvSpPr>
        <p:spPr/>
        <p:txBody>
          <a:bodyPr rtlCol="0"/>
          <a:lstStyle/>
          <a:p>
            <a:fld id="{0B34F065-1154-456A-91E3-76DE8E75E17B}" type="slidenum">
              <a:rPr lang="ar-SA" smtClean="0"/>
              <a:pPr/>
              <a:t>‹#›</a:t>
            </a:fld>
            <a:endParaRPr lang="ar-SA"/>
          </a:p>
        </p:txBody>
      </p:sp>
      <p:sp>
        <p:nvSpPr>
          <p:cNvPr id="21" name="عنصر نائب للتذييل 20"/>
          <p:cNvSpPr>
            <a:spLocks noGrp="1"/>
          </p:cNvSpPr>
          <p:nvPr>
            <p:ph type="ftr" sz="quarter" idx="12"/>
          </p:nvPr>
        </p:nvSpPr>
        <p:spPr/>
        <p:txBody>
          <a:bodyPr rtlCol="0"/>
          <a:lstStyle/>
          <a:p>
            <a:endParaRPr lang="ar-SA">
              <a:solidFill>
                <a:srgbClr val="575F6D"/>
              </a:solidFill>
            </a:endParaRPr>
          </a:p>
        </p:txBody>
      </p:sp>
    </p:spTree>
    <p:extLst>
      <p:ext uri="{BB962C8B-B14F-4D97-AF65-F5344CB8AC3E}">
        <p14:creationId xmlns:p14="http://schemas.microsoft.com/office/powerpoint/2010/main" val="348853845"/>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5" name="عنصر نائب للتذييل 4"/>
          <p:cNvSpPr>
            <a:spLocks noGrp="1"/>
          </p:cNvSpPr>
          <p:nvPr>
            <p:ph type="ftr" sz="quarter" idx="11"/>
          </p:nvPr>
        </p:nvSpPr>
        <p:spPr/>
        <p:txBody>
          <a:bodyPr/>
          <a:lstStyle/>
          <a:p>
            <a:endParaRPr lang="ar-SA">
              <a:solidFill>
                <a:srgbClr val="575F6D"/>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2827149979"/>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9"/>
            <a:ext cx="16764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5" name="عنصر نائب للتذييل 4"/>
          <p:cNvSpPr>
            <a:spLocks noGrp="1"/>
          </p:cNvSpPr>
          <p:nvPr>
            <p:ph type="ftr" sz="quarter" idx="11"/>
          </p:nvPr>
        </p:nvSpPr>
        <p:spPr/>
        <p:txBody>
          <a:bodyPr/>
          <a:lstStyle/>
          <a:p>
            <a:endParaRPr lang="ar-SA">
              <a:solidFill>
                <a:srgbClr val="575F6D"/>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3668548508"/>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1">
        <a:schemeClr val="bg1"/>
      </p:bgRef>
    </p:bg>
    <p:spTree>
      <p:nvGrpSpPr>
        <p:cNvPr id="1" name=""/>
        <p:cNvGrpSpPr/>
        <p:nvPr/>
      </p:nvGrpSpPr>
      <p:grpSpPr>
        <a:xfrm>
          <a:off x="0" y="0"/>
          <a:ext cx="0" cy="0"/>
          <a:chOff x="0" y="0"/>
          <a:chExt cx="0" cy="0"/>
        </a:xfrm>
      </p:grpSpPr>
      <p:sp>
        <p:nvSpPr>
          <p:cNvPr id="8" name="عنوان 7"/>
          <p:cNvSpPr>
            <a:spLocks noGrp="1"/>
          </p:cNvSpPr>
          <p:nvPr>
            <p:ph type="ctrTitle"/>
          </p:nvPr>
        </p:nvSpPr>
        <p:spPr>
          <a:xfrm>
            <a:off x="2286000" y="3124200"/>
            <a:ext cx="6172200" cy="1894362"/>
          </a:xfrm>
        </p:spPr>
        <p:txBody>
          <a:bodyPr/>
          <a:lstStyle>
            <a:lvl1pPr>
              <a:defRPr b="1"/>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bwMode="auto">
          <a:xfrm rot="5400000">
            <a:off x="7764621" y="1174097"/>
            <a:ext cx="2286000" cy="381000"/>
          </a:xfrm>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17" name="عنصر نائب للتذييل 16"/>
          <p:cNvSpPr>
            <a:spLocks noGrp="1"/>
          </p:cNvSpPr>
          <p:nvPr>
            <p:ph type="ftr" sz="quarter" idx="11"/>
          </p:nvPr>
        </p:nvSpPr>
        <p:spPr bwMode="auto">
          <a:xfrm rot="5400000">
            <a:off x="7077269" y="4181669"/>
            <a:ext cx="3657600" cy="384048"/>
          </a:xfrm>
        </p:spPr>
        <p:txBody>
          <a:bodyPr/>
          <a:lstStyle/>
          <a:p>
            <a:endParaRPr lang="ar-SA">
              <a:solidFill>
                <a:srgbClr val="575F6D"/>
              </a:solidFill>
            </a:endParaRPr>
          </a:p>
        </p:txBody>
      </p:sp>
      <p:sp>
        <p:nvSpPr>
          <p:cNvPr id="10" name="مستطيل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مستطيل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4" name="مستطيل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9" name="مستطيل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رابط مستقيم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8" name="رابط مستقيم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0" name="رابط مستقيم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5" name="رابط مستقيم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2" name="رابط مستقيم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7" name="مستطيل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1" name="شكل بيضاوي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شكل بيضاوي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4" name="شكل بيضاوي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شكل بيضاوي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5" name="شكل بيضاوي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9" name="عنصر نائب لرقم الشريحة 28"/>
          <p:cNvSpPr>
            <a:spLocks noGrp="1"/>
          </p:cNvSpPr>
          <p:nvPr>
            <p:ph type="sldNum" sz="quarter" idx="12"/>
          </p:nvPr>
        </p:nvSpPr>
        <p:spPr bwMode="auto">
          <a:xfrm>
            <a:off x="1325544" y="4928702"/>
            <a:ext cx="609600" cy="517524"/>
          </a:xfrm>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3278968809"/>
      </p:ext>
    </p:extLst>
  </p:cSld>
  <p:clrMapOvr>
    <a:overrideClrMapping bg1="lt1" tx1="dk1" bg2="lt2" tx2="dk2" accent1="accent1" accent2="accent2" accent3="accent3" accent4="accent4" accent5="accent5" accent6="accent6" hlink="hlink" folHlink="folHlink"/>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8" name="عنصر نائب للمحتوى 7"/>
          <p:cNvSpPr>
            <a:spLocks noGrp="1"/>
          </p:cNvSpPr>
          <p:nvPr>
            <p:ph sz="quarter" idx="1"/>
          </p:nvPr>
        </p:nvSpPr>
        <p:spPr>
          <a:xfrm>
            <a:off x="457200" y="1600200"/>
            <a:ext cx="7467600" cy="4873752"/>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4"/>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9" name="عنصر نائب لرقم الشريحة 8"/>
          <p:cNvSpPr>
            <a:spLocks noGrp="1"/>
          </p:cNvSpPr>
          <p:nvPr>
            <p:ph type="sldNum" sz="quarter" idx="15"/>
          </p:nvPr>
        </p:nvSpPr>
        <p:spPr/>
        <p:txBody>
          <a:bodyPr rtlCol="0"/>
          <a:lstStyle/>
          <a:p>
            <a:fld id="{0B34F065-1154-456A-91E3-76DE8E75E17B}" type="slidenum">
              <a:rPr lang="ar-SA" smtClean="0"/>
              <a:pPr/>
              <a:t>‹#›</a:t>
            </a:fld>
            <a:endParaRPr lang="ar-SA"/>
          </a:p>
        </p:txBody>
      </p:sp>
      <p:sp>
        <p:nvSpPr>
          <p:cNvPr id="10" name="عنصر نائب للتذييل 9"/>
          <p:cNvSpPr>
            <a:spLocks noGrp="1"/>
          </p:cNvSpPr>
          <p:nvPr>
            <p:ph type="ftr" sz="quarter" idx="16"/>
          </p:nvPr>
        </p:nvSpPr>
        <p:spPr/>
        <p:txBody>
          <a:bodyPr rtlCol="0"/>
          <a:lstStyle/>
          <a:p>
            <a:endParaRPr lang="ar-SA">
              <a:solidFill>
                <a:srgbClr val="575F6D"/>
              </a:solidFill>
            </a:endParaRPr>
          </a:p>
        </p:txBody>
      </p:sp>
    </p:spTree>
    <p:extLst>
      <p:ext uri="{BB962C8B-B14F-4D97-AF65-F5344CB8AC3E}">
        <p14:creationId xmlns:p14="http://schemas.microsoft.com/office/powerpoint/2010/main" val="2345292235"/>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286000" y="2895600"/>
            <a:ext cx="6172200" cy="2053590"/>
          </a:xfrm>
        </p:spPr>
        <p:txBody>
          <a:bodyPr/>
          <a:lstStyle>
            <a:lvl1pPr algn="l">
              <a:buNone/>
              <a:defRPr sz="3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bwMode="auto">
          <a:xfrm rot="5400000">
            <a:off x="7763256" y="1170432"/>
            <a:ext cx="2286000" cy="381000"/>
          </a:xfrm>
        </p:spPr>
        <p:txBody>
          <a:bodyPr/>
          <a:lstStyle/>
          <a:p>
            <a:fld id="{1B8ABB09-4A1D-463E-8065-109CC2B7EFAA}" type="datetimeFigureOut">
              <a:rPr lang="ar-SA" smtClean="0">
                <a:solidFill>
                  <a:srgbClr val="FFF39D"/>
                </a:solidFill>
              </a:rPr>
              <a:pPr/>
              <a:t>01/08/1440</a:t>
            </a:fld>
            <a:endParaRPr lang="ar-SA">
              <a:solidFill>
                <a:srgbClr val="FFF39D"/>
              </a:solidFill>
            </a:endParaRPr>
          </a:p>
        </p:txBody>
      </p:sp>
      <p:sp>
        <p:nvSpPr>
          <p:cNvPr id="5" name="عنصر نائب للتذييل 4"/>
          <p:cNvSpPr>
            <a:spLocks noGrp="1"/>
          </p:cNvSpPr>
          <p:nvPr>
            <p:ph type="ftr" sz="quarter" idx="11"/>
          </p:nvPr>
        </p:nvSpPr>
        <p:spPr bwMode="auto">
          <a:xfrm rot="5400000">
            <a:off x="7077456" y="4178808"/>
            <a:ext cx="3657600" cy="384048"/>
          </a:xfrm>
        </p:spPr>
        <p:txBody>
          <a:bodyPr/>
          <a:lstStyle/>
          <a:p>
            <a:endParaRPr lang="ar-SA">
              <a:solidFill>
                <a:srgbClr val="FFF39D"/>
              </a:solidFill>
            </a:endParaRPr>
          </a:p>
        </p:txBody>
      </p:sp>
      <p:sp>
        <p:nvSpPr>
          <p:cNvPr id="9" name="مستطيل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مستطيل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مستطيل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مستطيل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رابط مستقيم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4" name="رابط مستقيم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5" name="رابط مستقيم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7" name="رابط مستقيم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8" name="مستطيل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9" name="شكل بيضاوي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0" name="شكل بيضاوي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1" name="شكل بيضاوي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2" name="شكل بيضاوي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شكل بيضاوي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رابط مستقيم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6" name="عنصر نائب لرقم الشريحة 5"/>
          <p:cNvSpPr>
            <a:spLocks noGrp="1"/>
          </p:cNvSpPr>
          <p:nvPr>
            <p:ph type="sldNum" sz="quarter" idx="12"/>
          </p:nvPr>
        </p:nvSpPr>
        <p:spPr bwMode="auto">
          <a:xfrm>
            <a:off x="1340616" y="4928702"/>
            <a:ext cx="609600" cy="517524"/>
          </a:xfrm>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2950205678"/>
      </p:ext>
    </p:extLst>
  </p:cSld>
  <p:clrMapOvr>
    <a:overrideClrMapping bg1="dk1" tx1="lt1" bg2="dk2" tx2="lt2" accent1="accent1" accent2="accent2" accent3="accent3" accent4="accent4" accent5="accent5" accent6="accent6" hlink="hlink" folHlink="folHlink"/>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6" name="عنصر نائب للتذييل 5"/>
          <p:cNvSpPr>
            <a:spLocks noGrp="1"/>
          </p:cNvSpPr>
          <p:nvPr>
            <p:ph type="ftr" sz="quarter" idx="11"/>
          </p:nvPr>
        </p:nvSpPr>
        <p:spPr/>
        <p:txBody>
          <a:bodyPr/>
          <a:lstStyle/>
          <a:p>
            <a:endParaRPr lang="ar-SA">
              <a:solidFill>
                <a:srgbClr val="575F6D"/>
              </a:solidFill>
            </a:endParaRPr>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
        <p:nvSpPr>
          <p:cNvPr id="9" name="عنصر نائب للمحتوى 8"/>
          <p:cNvSpPr>
            <a:spLocks noGrp="1"/>
          </p:cNvSpPr>
          <p:nvPr>
            <p:ph sz="quarter" idx="1"/>
          </p:nvPr>
        </p:nvSpPr>
        <p:spPr>
          <a:xfrm>
            <a:off x="457200"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1" name="عنصر نائب للمحتوى 10"/>
          <p:cNvSpPr>
            <a:spLocks noGrp="1"/>
          </p:cNvSpPr>
          <p:nvPr>
            <p:ph sz="quarter" idx="2"/>
          </p:nvPr>
        </p:nvSpPr>
        <p:spPr>
          <a:xfrm>
            <a:off x="4270248"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extLst>
      <p:ext uri="{BB962C8B-B14F-4D97-AF65-F5344CB8AC3E}">
        <p14:creationId xmlns:p14="http://schemas.microsoft.com/office/powerpoint/2010/main" val="1122050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01/08/1440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7543800" cy="1143000"/>
          </a:xfrm>
        </p:spPr>
        <p:txBody>
          <a:bodyPr anchor="b"/>
          <a:lstStyle>
            <a:lvl1pPr>
              <a:defRPr/>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8" name="عنصر نائب للتذييل 7"/>
          <p:cNvSpPr>
            <a:spLocks noGrp="1"/>
          </p:cNvSpPr>
          <p:nvPr>
            <p:ph type="ftr" sz="quarter" idx="11"/>
          </p:nvPr>
        </p:nvSpPr>
        <p:spPr/>
        <p:txBody>
          <a:bodyPr/>
          <a:lstStyle/>
          <a:p>
            <a:endParaRPr lang="ar-SA">
              <a:solidFill>
                <a:srgbClr val="575F6D"/>
              </a:solidFill>
            </a:endParaRPr>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
        <p:nvSpPr>
          <p:cNvPr id="11" name="عنصر نائب للمحتوى 10"/>
          <p:cNvSpPr>
            <a:spLocks noGrp="1"/>
          </p:cNvSpPr>
          <p:nvPr>
            <p:ph sz="quarter" idx="2"/>
          </p:nvPr>
        </p:nvSpPr>
        <p:spPr>
          <a:xfrm>
            <a:off x="457200"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quarter" idx="4"/>
          </p:nvPr>
        </p:nvSpPr>
        <p:spPr>
          <a:xfrm>
            <a:off x="4371975"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2" name="عنصر نائب للنص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
        <p:nvSpPr>
          <p:cNvPr id="14" name="عنصر نائب للنص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Tree>
    <p:extLst>
      <p:ext uri="{BB962C8B-B14F-4D97-AF65-F5344CB8AC3E}">
        <p14:creationId xmlns:p14="http://schemas.microsoft.com/office/powerpoint/2010/main" val="2823874977"/>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6" name="عنصر نائب للتاريخ 5"/>
          <p:cNvSpPr>
            <a:spLocks noGrp="1"/>
          </p:cNvSpPr>
          <p:nvPr>
            <p:ph type="dt" sz="half" idx="10"/>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7" name="عنصر نائب لرقم الشريحة 6"/>
          <p:cNvSpPr>
            <a:spLocks noGrp="1"/>
          </p:cNvSpPr>
          <p:nvPr>
            <p:ph type="sldNum" sz="quarter" idx="11"/>
          </p:nvPr>
        </p:nvSpPr>
        <p:spPr/>
        <p:txBody>
          <a:bodyPr rtlCol="0"/>
          <a:lstStyle/>
          <a:p>
            <a:fld id="{0B34F065-1154-456A-91E3-76DE8E75E17B}" type="slidenum">
              <a:rPr lang="ar-SA" smtClean="0"/>
              <a:pPr/>
              <a:t>‹#›</a:t>
            </a:fld>
            <a:endParaRPr lang="ar-SA"/>
          </a:p>
        </p:txBody>
      </p:sp>
      <p:sp>
        <p:nvSpPr>
          <p:cNvPr id="8" name="عنصر نائب للتذييل 7"/>
          <p:cNvSpPr>
            <a:spLocks noGrp="1"/>
          </p:cNvSpPr>
          <p:nvPr>
            <p:ph type="ftr" sz="quarter" idx="12"/>
          </p:nvPr>
        </p:nvSpPr>
        <p:spPr/>
        <p:txBody>
          <a:bodyPr rtlCol="0"/>
          <a:lstStyle/>
          <a:p>
            <a:endParaRPr lang="ar-SA">
              <a:solidFill>
                <a:srgbClr val="575F6D"/>
              </a:solidFill>
            </a:endParaRPr>
          </a:p>
        </p:txBody>
      </p:sp>
    </p:spTree>
    <p:extLst>
      <p:ext uri="{BB962C8B-B14F-4D97-AF65-F5344CB8AC3E}">
        <p14:creationId xmlns:p14="http://schemas.microsoft.com/office/powerpoint/2010/main" val="3290306054"/>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3" name="عنصر نائب للتذييل 2"/>
          <p:cNvSpPr>
            <a:spLocks noGrp="1"/>
          </p:cNvSpPr>
          <p:nvPr>
            <p:ph type="ftr" sz="quarter" idx="11"/>
          </p:nvPr>
        </p:nvSpPr>
        <p:spPr/>
        <p:txBody>
          <a:bodyPr/>
          <a:lstStyle/>
          <a:p>
            <a:endParaRPr lang="ar-SA">
              <a:solidFill>
                <a:srgbClr val="575F6D"/>
              </a:solidFill>
            </a:endParaRPr>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2838117654"/>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1">
        <a:schemeClr val="bg1"/>
      </p:bgRef>
    </p:bg>
    <p:spTree>
      <p:nvGrpSpPr>
        <p:cNvPr id="1" name=""/>
        <p:cNvGrpSpPr/>
        <p:nvPr/>
      </p:nvGrpSpPr>
      <p:grpSpPr>
        <a:xfrm>
          <a:off x="0" y="0"/>
          <a:ext cx="0" cy="0"/>
          <a:chOff x="0" y="0"/>
          <a:chExt cx="0" cy="0"/>
        </a:xfrm>
      </p:grpSpPr>
      <p:sp>
        <p:nvSpPr>
          <p:cNvPr id="10" name="رابط مستقيم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 name="عنوان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8" name="رابط مستقيم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9" name="رابط مستقيم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1" name="رابط مستقيم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2" name="مستطيل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رابط مستقيم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4" name="شكل بيضاوي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8" name="عنصر نائب للمحتوى 17"/>
          <p:cNvSpPr>
            <a:spLocks noGrp="1"/>
          </p:cNvSpPr>
          <p:nvPr>
            <p:ph sz="quarter" idx="1"/>
          </p:nvPr>
        </p:nvSpPr>
        <p:spPr>
          <a:xfrm>
            <a:off x="304800" y="274320"/>
            <a:ext cx="5638800" cy="6327648"/>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1" name="عنصر نائب للتاريخ 20"/>
          <p:cNvSpPr>
            <a:spLocks noGrp="1"/>
          </p:cNvSpPr>
          <p:nvPr>
            <p:ph type="dt" sz="half" idx="14"/>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22" name="عنصر نائب لرقم الشريحة 21"/>
          <p:cNvSpPr>
            <a:spLocks noGrp="1"/>
          </p:cNvSpPr>
          <p:nvPr>
            <p:ph type="sldNum" sz="quarter" idx="15"/>
          </p:nvPr>
        </p:nvSpPr>
        <p:spPr/>
        <p:txBody>
          <a:bodyPr rtlCol="0"/>
          <a:lstStyle/>
          <a:p>
            <a:fld id="{0B34F065-1154-456A-91E3-76DE8E75E17B}" type="slidenum">
              <a:rPr lang="ar-SA" smtClean="0"/>
              <a:pPr/>
              <a:t>‹#›</a:t>
            </a:fld>
            <a:endParaRPr lang="ar-SA"/>
          </a:p>
        </p:txBody>
      </p:sp>
      <p:sp>
        <p:nvSpPr>
          <p:cNvPr id="23" name="عنصر نائب للتذييل 22"/>
          <p:cNvSpPr>
            <a:spLocks noGrp="1"/>
          </p:cNvSpPr>
          <p:nvPr>
            <p:ph type="ftr" sz="quarter" idx="16"/>
          </p:nvPr>
        </p:nvSpPr>
        <p:spPr/>
        <p:txBody>
          <a:bodyPr rtlCol="0"/>
          <a:lstStyle/>
          <a:p>
            <a:endParaRPr lang="ar-SA">
              <a:solidFill>
                <a:srgbClr val="575F6D"/>
              </a:solidFill>
            </a:endParaRPr>
          </a:p>
        </p:txBody>
      </p:sp>
    </p:spTree>
    <p:extLst>
      <p:ext uri="{BB962C8B-B14F-4D97-AF65-F5344CB8AC3E}">
        <p14:creationId xmlns:p14="http://schemas.microsoft.com/office/powerpoint/2010/main" val="310723825"/>
      </p:ext>
    </p:extLst>
  </p:cSld>
  <p:clrMapOvr>
    <a:overrideClrMapping bg1="lt1" tx1="dk1" bg2="lt2" tx2="dk2" accent1="accent1" accent2="accent2" accent3="accent3" accent4="accent4" accent5="accent5" accent6="accent6" hlink="hlink" folHlink="folHlink"/>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رابط مستقيم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شكل بيضاوي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 name="عنوان 1"/>
          <p:cNvSpPr>
            <a:spLocks noGrp="1"/>
          </p:cNvSpPr>
          <p:nvPr>
            <p:ph type="title"/>
          </p:nvPr>
        </p:nvSpPr>
        <p:spPr>
          <a:xfrm rot="5400000">
            <a:off x="3350133" y="3200400"/>
            <a:ext cx="6309360" cy="457200"/>
          </a:xfrm>
        </p:spPr>
        <p:txBody>
          <a:bodyPr anchor="b"/>
          <a:lstStyle>
            <a:lvl1pPr algn="l">
              <a:buNone/>
              <a:defRPr sz="2000" b="1"/>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10" name="رابط مستقيم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مستطيل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رابط مستقيم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9" name="رابط مستقيم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0" name="رابط مستقيم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7" name="عنصر نائب للتاريخ 16"/>
          <p:cNvSpPr>
            <a:spLocks noGrp="1"/>
          </p:cNvSpPr>
          <p:nvPr>
            <p:ph type="dt" sz="half" idx="10"/>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18" name="عنصر نائب لرقم الشريحة 17"/>
          <p:cNvSpPr>
            <a:spLocks noGrp="1"/>
          </p:cNvSpPr>
          <p:nvPr>
            <p:ph type="sldNum" sz="quarter" idx="11"/>
          </p:nvPr>
        </p:nvSpPr>
        <p:spPr/>
        <p:txBody>
          <a:bodyPr rtlCol="0"/>
          <a:lstStyle/>
          <a:p>
            <a:fld id="{0B34F065-1154-456A-91E3-76DE8E75E17B}" type="slidenum">
              <a:rPr lang="ar-SA" smtClean="0"/>
              <a:pPr/>
              <a:t>‹#›</a:t>
            </a:fld>
            <a:endParaRPr lang="ar-SA"/>
          </a:p>
        </p:txBody>
      </p:sp>
      <p:sp>
        <p:nvSpPr>
          <p:cNvPr id="21" name="عنصر نائب للتذييل 20"/>
          <p:cNvSpPr>
            <a:spLocks noGrp="1"/>
          </p:cNvSpPr>
          <p:nvPr>
            <p:ph type="ftr" sz="quarter" idx="12"/>
          </p:nvPr>
        </p:nvSpPr>
        <p:spPr/>
        <p:txBody>
          <a:bodyPr rtlCol="0"/>
          <a:lstStyle/>
          <a:p>
            <a:endParaRPr lang="ar-SA">
              <a:solidFill>
                <a:srgbClr val="575F6D"/>
              </a:solidFill>
            </a:endParaRPr>
          </a:p>
        </p:txBody>
      </p:sp>
    </p:spTree>
    <p:extLst>
      <p:ext uri="{BB962C8B-B14F-4D97-AF65-F5344CB8AC3E}">
        <p14:creationId xmlns:p14="http://schemas.microsoft.com/office/powerpoint/2010/main" val="3897037419"/>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5" name="عنصر نائب للتذييل 4"/>
          <p:cNvSpPr>
            <a:spLocks noGrp="1"/>
          </p:cNvSpPr>
          <p:nvPr>
            <p:ph type="ftr" sz="quarter" idx="11"/>
          </p:nvPr>
        </p:nvSpPr>
        <p:spPr/>
        <p:txBody>
          <a:bodyPr/>
          <a:lstStyle/>
          <a:p>
            <a:endParaRPr lang="ar-SA">
              <a:solidFill>
                <a:srgbClr val="575F6D"/>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602214219"/>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9"/>
            <a:ext cx="16764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5" name="عنصر نائب للتذييل 4"/>
          <p:cNvSpPr>
            <a:spLocks noGrp="1"/>
          </p:cNvSpPr>
          <p:nvPr>
            <p:ph type="ftr" sz="quarter" idx="11"/>
          </p:nvPr>
        </p:nvSpPr>
        <p:spPr/>
        <p:txBody>
          <a:bodyPr/>
          <a:lstStyle/>
          <a:p>
            <a:endParaRPr lang="ar-SA">
              <a:solidFill>
                <a:srgbClr val="575F6D"/>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1172902966"/>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1">
        <a:schemeClr val="bg1"/>
      </p:bgRef>
    </p:bg>
    <p:spTree>
      <p:nvGrpSpPr>
        <p:cNvPr id="1" name=""/>
        <p:cNvGrpSpPr/>
        <p:nvPr/>
      </p:nvGrpSpPr>
      <p:grpSpPr>
        <a:xfrm>
          <a:off x="0" y="0"/>
          <a:ext cx="0" cy="0"/>
          <a:chOff x="0" y="0"/>
          <a:chExt cx="0" cy="0"/>
        </a:xfrm>
      </p:grpSpPr>
      <p:sp>
        <p:nvSpPr>
          <p:cNvPr id="8" name="عنوان 7"/>
          <p:cNvSpPr>
            <a:spLocks noGrp="1"/>
          </p:cNvSpPr>
          <p:nvPr>
            <p:ph type="ctrTitle"/>
          </p:nvPr>
        </p:nvSpPr>
        <p:spPr>
          <a:xfrm>
            <a:off x="2286000" y="3124200"/>
            <a:ext cx="6172200" cy="1894362"/>
          </a:xfrm>
        </p:spPr>
        <p:txBody>
          <a:bodyPr/>
          <a:lstStyle>
            <a:lvl1pPr>
              <a:defRPr b="1"/>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bwMode="auto">
          <a:xfrm rot="5400000">
            <a:off x="7764621" y="1174097"/>
            <a:ext cx="2286000" cy="381000"/>
          </a:xfrm>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17" name="عنصر نائب للتذييل 16"/>
          <p:cNvSpPr>
            <a:spLocks noGrp="1"/>
          </p:cNvSpPr>
          <p:nvPr>
            <p:ph type="ftr" sz="quarter" idx="11"/>
          </p:nvPr>
        </p:nvSpPr>
        <p:spPr bwMode="auto">
          <a:xfrm rot="5400000">
            <a:off x="7077269" y="4181669"/>
            <a:ext cx="3657600" cy="384048"/>
          </a:xfrm>
        </p:spPr>
        <p:txBody>
          <a:bodyPr/>
          <a:lstStyle/>
          <a:p>
            <a:endParaRPr lang="ar-SA">
              <a:solidFill>
                <a:srgbClr val="575F6D"/>
              </a:solidFill>
            </a:endParaRPr>
          </a:p>
        </p:txBody>
      </p:sp>
      <p:sp>
        <p:nvSpPr>
          <p:cNvPr id="10" name="مستطيل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مستطيل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4" name="مستطيل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9" name="مستطيل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رابط مستقيم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8" name="رابط مستقيم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0" name="رابط مستقيم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5" name="رابط مستقيم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2" name="رابط مستقيم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7" name="مستطيل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1" name="شكل بيضاوي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شكل بيضاوي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4" name="شكل بيضاوي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شكل بيضاوي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5" name="شكل بيضاوي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9" name="عنصر نائب لرقم الشريحة 28"/>
          <p:cNvSpPr>
            <a:spLocks noGrp="1"/>
          </p:cNvSpPr>
          <p:nvPr>
            <p:ph type="sldNum" sz="quarter" idx="12"/>
          </p:nvPr>
        </p:nvSpPr>
        <p:spPr bwMode="auto">
          <a:xfrm>
            <a:off x="1325544" y="4928702"/>
            <a:ext cx="609600" cy="517524"/>
          </a:xfrm>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1538126106"/>
      </p:ext>
    </p:extLst>
  </p:cSld>
  <p:clrMapOvr>
    <a:overrideClrMapping bg1="lt1" tx1="dk1" bg2="lt2" tx2="dk2" accent1="accent1" accent2="accent2" accent3="accent3" accent4="accent4" accent5="accent5" accent6="accent6" hlink="hlink" folHlink="folHlink"/>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8" name="عنصر نائب للمحتوى 7"/>
          <p:cNvSpPr>
            <a:spLocks noGrp="1"/>
          </p:cNvSpPr>
          <p:nvPr>
            <p:ph sz="quarter" idx="1"/>
          </p:nvPr>
        </p:nvSpPr>
        <p:spPr>
          <a:xfrm>
            <a:off x="457200" y="1600200"/>
            <a:ext cx="7467600" cy="4873752"/>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4"/>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9" name="عنصر نائب لرقم الشريحة 8"/>
          <p:cNvSpPr>
            <a:spLocks noGrp="1"/>
          </p:cNvSpPr>
          <p:nvPr>
            <p:ph type="sldNum" sz="quarter" idx="15"/>
          </p:nvPr>
        </p:nvSpPr>
        <p:spPr/>
        <p:txBody>
          <a:bodyPr rtlCol="0"/>
          <a:lstStyle/>
          <a:p>
            <a:fld id="{0B34F065-1154-456A-91E3-76DE8E75E17B}" type="slidenum">
              <a:rPr lang="ar-SA" smtClean="0"/>
              <a:pPr/>
              <a:t>‹#›</a:t>
            </a:fld>
            <a:endParaRPr lang="ar-SA"/>
          </a:p>
        </p:txBody>
      </p:sp>
      <p:sp>
        <p:nvSpPr>
          <p:cNvPr id="10" name="عنصر نائب للتذييل 9"/>
          <p:cNvSpPr>
            <a:spLocks noGrp="1"/>
          </p:cNvSpPr>
          <p:nvPr>
            <p:ph type="ftr" sz="quarter" idx="16"/>
          </p:nvPr>
        </p:nvSpPr>
        <p:spPr/>
        <p:txBody>
          <a:bodyPr rtlCol="0"/>
          <a:lstStyle/>
          <a:p>
            <a:endParaRPr lang="ar-SA">
              <a:solidFill>
                <a:srgbClr val="575F6D"/>
              </a:solidFill>
            </a:endParaRPr>
          </a:p>
        </p:txBody>
      </p:sp>
    </p:spTree>
    <p:extLst>
      <p:ext uri="{BB962C8B-B14F-4D97-AF65-F5344CB8AC3E}">
        <p14:creationId xmlns:p14="http://schemas.microsoft.com/office/powerpoint/2010/main" val="3265875011"/>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286000" y="2895600"/>
            <a:ext cx="6172200" cy="2053590"/>
          </a:xfrm>
        </p:spPr>
        <p:txBody>
          <a:bodyPr/>
          <a:lstStyle>
            <a:lvl1pPr algn="l">
              <a:buNone/>
              <a:defRPr sz="3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bwMode="auto">
          <a:xfrm rot="5400000">
            <a:off x="7763256" y="1170432"/>
            <a:ext cx="2286000" cy="381000"/>
          </a:xfrm>
        </p:spPr>
        <p:txBody>
          <a:bodyPr/>
          <a:lstStyle/>
          <a:p>
            <a:fld id="{1B8ABB09-4A1D-463E-8065-109CC2B7EFAA}" type="datetimeFigureOut">
              <a:rPr lang="ar-SA" smtClean="0">
                <a:solidFill>
                  <a:srgbClr val="FFF39D"/>
                </a:solidFill>
              </a:rPr>
              <a:pPr/>
              <a:t>01/08/1440</a:t>
            </a:fld>
            <a:endParaRPr lang="ar-SA">
              <a:solidFill>
                <a:srgbClr val="FFF39D"/>
              </a:solidFill>
            </a:endParaRPr>
          </a:p>
        </p:txBody>
      </p:sp>
      <p:sp>
        <p:nvSpPr>
          <p:cNvPr id="5" name="عنصر نائب للتذييل 4"/>
          <p:cNvSpPr>
            <a:spLocks noGrp="1"/>
          </p:cNvSpPr>
          <p:nvPr>
            <p:ph type="ftr" sz="quarter" idx="11"/>
          </p:nvPr>
        </p:nvSpPr>
        <p:spPr bwMode="auto">
          <a:xfrm rot="5400000">
            <a:off x="7077456" y="4178808"/>
            <a:ext cx="3657600" cy="384048"/>
          </a:xfrm>
        </p:spPr>
        <p:txBody>
          <a:bodyPr/>
          <a:lstStyle/>
          <a:p>
            <a:endParaRPr lang="ar-SA">
              <a:solidFill>
                <a:srgbClr val="FFF39D"/>
              </a:solidFill>
            </a:endParaRPr>
          </a:p>
        </p:txBody>
      </p:sp>
      <p:sp>
        <p:nvSpPr>
          <p:cNvPr id="9" name="مستطيل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مستطيل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مستطيل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مستطيل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رابط مستقيم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4" name="رابط مستقيم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5" name="رابط مستقيم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7" name="رابط مستقيم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8" name="مستطيل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9" name="شكل بيضاوي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0" name="شكل بيضاوي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1" name="شكل بيضاوي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2" name="شكل بيضاوي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شكل بيضاوي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رابط مستقيم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6" name="عنصر نائب لرقم الشريحة 5"/>
          <p:cNvSpPr>
            <a:spLocks noGrp="1"/>
          </p:cNvSpPr>
          <p:nvPr>
            <p:ph type="sldNum" sz="quarter" idx="12"/>
          </p:nvPr>
        </p:nvSpPr>
        <p:spPr bwMode="auto">
          <a:xfrm>
            <a:off x="1340616" y="4928702"/>
            <a:ext cx="609600" cy="517524"/>
          </a:xfrm>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731847530"/>
      </p:ext>
    </p:extLst>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01/08/1440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6" name="عنصر نائب للتذييل 5"/>
          <p:cNvSpPr>
            <a:spLocks noGrp="1"/>
          </p:cNvSpPr>
          <p:nvPr>
            <p:ph type="ftr" sz="quarter" idx="11"/>
          </p:nvPr>
        </p:nvSpPr>
        <p:spPr/>
        <p:txBody>
          <a:bodyPr/>
          <a:lstStyle/>
          <a:p>
            <a:endParaRPr lang="ar-SA">
              <a:solidFill>
                <a:srgbClr val="575F6D"/>
              </a:solidFill>
            </a:endParaRPr>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
        <p:nvSpPr>
          <p:cNvPr id="9" name="عنصر نائب للمحتوى 8"/>
          <p:cNvSpPr>
            <a:spLocks noGrp="1"/>
          </p:cNvSpPr>
          <p:nvPr>
            <p:ph sz="quarter" idx="1"/>
          </p:nvPr>
        </p:nvSpPr>
        <p:spPr>
          <a:xfrm>
            <a:off x="457200"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1" name="عنصر نائب للمحتوى 10"/>
          <p:cNvSpPr>
            <a:spLocks noGrp="1"/>
          </p:cNvSpPr>
          <p:nvPr>
            <p:ph sz="quarter" idx="2"/>
          </p:nvPr>
        </p:nvSpPr>
        <p:spPr>
          <a:xfrm>
            <a:off x="4270248"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extLst>
      <p:ext uri="{BB962C8B-B14F-4D97-AF65-F5344CB8AC3E}">
        <p14:creationId xmlns:p14="http://schemas.microsoft.com/office/powerpoint/2010/main" val="2281212021"/>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7543800" cy="1143000"/>
          </a:xfrm>
        </p:spPr>
        <p:txBody>
          <a:bodyPr anchor="b"/>
          <a:lstStyle>
            <a:lvl1pPr>
              <a:defRPr/>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8" name="عنصر نائب للتذييل 7"/>
          <p:cNvSpPr>
            <a:spLocks noGrp="1"/>
          </p:cNvSpPr>
          <p:nvPr>
            <p:ph type="ftr" sz="quarter" idx="11"/>
          </p:nvPr>
        </p:nvSpPr>
        <p:spPr/>
        <p:txBody>
          <a:bodyPr/>
          <a:lstStyle/>
          <a:p>
            <a:endParaRPr lang="ar-SA">
              <a:solidFill>
                <a:srgbClr val="575F6D"/>
              </a:solidFill>
            </a:endParaRPr>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
        <p:nvSpPr>
          <p:cNvPr id="11" name="عنصر نائب للمحتوى 10"/>
          <p:cNvSpPr>
            <a:spLocks noGrp="1"/>
          </p:cNvSpPr>
          <p:nvPr>
            <p:ph sz="quarter" idx="2"/>
          </p:nvPr>
        </p:nvSpPr>
        <p:spPr>
          <a:xfrm>
            <a:off x="457200"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quarter" idx="4"/>
          </p:nvPr>
        </p:nvSpPr>
        <p:spPr>
          <a:xfrm>
            <a:off x="4371975"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2" name="عنصر نائب للنص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
        <p:nvSpPr>
          <p:cNvPr id="14" name="عنصر نائب للنص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Tree>
    <p:extLst>
      <p:ext uri="{BB962C8B-B14F-4D97-AF65-F5344CB8AC3E}">
        <p14:creationId xmlns:p14="http://schemas.microsoft.com/office/powerpoint/2010/main" val="2401684111"/>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6" name="عنصر نائب للتاريخ 5"/>
          <p:cNvSpPr>
            <a:spLocks noGrp="1"/>
          </p:cNvSpPr>
          <p:nvPr>
            <p:ph type="dt" sz="half" idx="10"/>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7" name="عنصر نائب لرقم الشريحة 6"/>
          <p:cNvSpPr>
            <a:spLocks noGrp="1"/>
          </p:cNvSpPr>
          <p:nvPr>
            <p:ph type="sldNum" sz="quarter" idx="11"/>
          </p:nvPr>
        </p:nvSpPr>
        <p:spPr/>
        <p:txBody>
          <a:bodyPr rtlCol="0"/>
          <a:lstStyle/>
          <a:p>
            <a:fld id="{0B34F065-1154-456A-91E3-76DE8E75E17B}" type="slidenum">
              <a:rPr lang="ar-SA" smtClean="0"/>
              <a:pPr/>
              <a:t>‹#›</a:t>
            </a:fld>
            <a:endParaRPr lang="ar-SA"/>
          </a:p>
        </p:txBody>
      </p:sp>
      <p:sp>
        <p:nvSpPr>
          <p:cNvPr id="8" name="عنصر نائب للتذييل 7"/>
          <p:cNvSpPr>
            <a:spLocks noGrp="1"/>
          </p:cNvSpPr>
          <p:nvPr>
            <p:ph type="ftr" sz="quarter" idx="12"/>
          </p:nvPr>
        </p:nvSpPr>
        <p:spPr/>
        <p:txBody>
          <a:bodyPr rtlCol="0"/>
          <a:lstStyle/>
          <a:p>
            <a:endParaRPr lang="ar-SA">
              <a:solidFill>
                <a:srgbClr val="575F6D"/>
              </a:solidFill>
            </a:endParaRPr>
          </a:p>
        </p:txBody>
      </p:sp>
    </p:spTree>
    <p:extLst>
      <p:ext uri="{BB962C8B-B14F-4D97-AF65-F5344CB8AC3E}">
        <p14:creationId xmlns:p14="http://schemas.microsoft.com/office/powerpoint/2010/main" val="1568148646"/>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3" name="عنصر نائب للتذييل 2"/>
          <p:cNvSpPr>
            <a:spLocks noGrp="1"/>
          </p:cNvSpPr>
          <p:nvPr>
            <p:ph type="ftr" sz="quarter" idx="11"/>
          </p:nvPr>
        </p:nvSpPr>
        <p:spPr/>
        <p:txBody>
          <a:bodyPr/>
          <a:lstStyle/>
          <a:p>
            <a:endParaRPr lang="ar-SA">
              <a:solidFill>
                <a:srgbClr val="575F6D"/>
              </a:solidFill>
            </a:endParaRPr>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3945629769"/>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1">
        <a:schemeClr val="bg1"/>
      </p:bgRef>
    </p:bg>
    <p:spTree>
      <p:nvGrpSpPr>
        <p:cNvPr id="1" name=""/>
        <p:cNvGrpSpPr/>
        <p:nvPr/>
      </p:nvGrpSpPr>
      <p:grpSpPr>
        <a:xfrm>
          <a:off x="0" y="0"/>
          <a:ext cx="0" cy="0"/>
          <a:chOff x="0" y="0"/>
          <a:chExt cx="0" cy="0"/>
        </a:xfrm>
      </p:grpSpPr>
      <p:sp>
        <p:nvSpPr>
          <p:cNvPr id="10" name="رابط مستقيم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 name="عنوان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8" name="رابط مستقيم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9" name="رابط مستقيم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1" name="رابط مستقيم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2" name="مستطيل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رابط مستقيم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4" name="شكل بيضاوي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8" name="عنصر نائب للمحتوى 17"/>
          <p:cNvSpPr>
            <a:spLocks noGrp="1"/>
          </p:cNvSpPr>
          <p:nvPr>
            <p:ph sz="quarter" idx="1"/>
          </p:nvPr>
        </p:nvSpPr>
        <p:spPr>
          <a:xfrm>
            <a:off x="304800" y="274320"/>
            <a:ext cx="5638800" cy="6327648"/>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1" name="عنصر نائب للتاريخ 20"/>
          <p:cNvSpPr>
            <a:spLocks noGrp="1"/>
          </p:cNvSpPr>
          <p:nvPr>
            <p:ph type="dt" sz="half" idx="14"/>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22" name="عنصر نائب لرقم الشريحة 21"/>
          <p:cNvSpPr>
            <a:spLocks noGrp="1"/>
          </p:cNvSpPr>
          <p:nvPr>
            <p:ph type="sldNum" sz="quarter" idx="15"/>
          </p:nvPr>
        </p:nvSpPr>
        <p:spPr/>
        <p:txBody>
          <a:bodyPr rtlCol="0"/>
          <a:lstStyle/>
          <a:p>
            <a:fld id="{0B34F065-1154-456A-91E3-76DE8E75E17B}" type="slidenum">
              <a:rPr lang="ar-SA" smtClean="0"/>
              <a:pPr/>
              <a:t>‹#›</a:t>
            </a:fld>
            <a:endParaRPr lang="ar-SA"/>
          </a:p>
        </p:txBody>
      </p:sp>
      <p:sp>
        <p:nvSpPr>
          <p:cNvPr id="23" name="عنصر نائب للتذييل 22"/>
          <p:cNvSpPr>
            <a:spLocks noGrp="1"/>
          </p:cNvSpPr>
          <p:nvPr>
            <p:ph type="ftr" sz="quarter" idx="16"/>
          </p:nvPr>
        </p:nvSpPr>
        <p:spPr/>
        <p:txBody>
          <a:bodyPr rtlCol="0"/>
          <a:lstStyle/>
          <a:p>
            <a:endParaRPr lang="ar-SA">
              <a:solidFill>
                <a:srgbClr val="575F6D"/>
              </a:solidFill>
            </a:endParaRPr>
          </a:p>
        </p:txBody>
      </p:sp>
    </p:spTree>
    <p:extLst>
      <p:ext uri="{BB962C8B-B14F-4D97-AF65-F5344CB8AC3E}">
        <p14:creationId xmlns:p14="http://schemas.microsoft.com/office/powerpoint/2010/main" val="91773460"/>
      </p:ext>
    </p:extLst>
  </p:cSld>
  <p:clrMapOvr>
    <a:overrideClrMapping bg1="lt1" tx1="dk1" bg2="lt2" tx2="dk2" accent1="accent1" accent2="accent2" accent3="accent3" accent4="accent4" accent5="accent5" accent6="accent6" hlink="hlink" folHlink="folHlink"/>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رابط مستقيم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شكل بيضاوي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 name="عنوان 1"/>
          <p:cNvSpPr>
            <a:spLocks noGrp="1"/>
          </p:cNvSpPr>
          <p:nvPr>
            <p:ph type="title"/>
          </p:nvPr>
        </p:nvSpPr>
        <p:spPr>
          <a:xfrm rot="5400000">
            <a:off x="3350133" y="3200400"/>
            <a:ext cx="6309360" cy="457200"/>
          </a:xfrm>
        </p:spPr>
        <p:txBody>
          <a:bodyPr anchor="b"/>
          <a:lstStyle>
            <a:lvl1pPr algn="l">
              <a:buNone/>
              <a:defRPr sz="2000" b="1"/>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10" name="رابط مستقيم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مستطيل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رابط مستقيم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9" name="رابط مستقيم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0" name="رابط مستقيم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7" name="عنصر نائب للتاريخ 16"/>
          <p:cNvSpPr>
            <a:spLocks noGrp="1"/>
          </p:cNvSpPr>
          <p:nvPr>
            <p:ph type="dt" sz="half" idx="10"/>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18" name="عنصر نائب لرقم الشريحة 17"/>
          <p:cNvSpPr>
            <a:spLocks noGrp="1"/>
          </p:cNvSpPr>
          <p:nvPr>
            <p:ph type="sldNum" sz="quarter" idx="11"/>
          </p:nvPr>
        </p:nvSpPr>
        <p:spPr/>
        <p:txBody>
          <a:bodyPr rtlCol="0"/>
          <a:lstStyle/>
          <a:p>
            <a:fld id="{0B34F065-1154-456A-91E3-76DE8E75E17B}" type="slidenum">
              <a:rPr lang="ar-SA" smtClean="0"/>
              <a:pPr/>
              <a:t>‹#›</a:t>
            </a:fld>
            <a:endParaRPr lang="ar-SA"/>
          </a:p>
        </p:txBody>
      </p:sp>
      <p:sp>
        <p:nvSpPr>
          <p:cNvPr id="21" name="عنصر نائب للتذييل 20"/>
          <p:cNvSpPr>
            <a:spLocks noGrp="1"/>
          </p:cNvSpPr>
          <p:nvPr>
            <p:ph type="ftr" sz="quarter" idx="12"/>
          </p:nvPr>
        </p:nvSpPr>
        <p:spPr/>
        <p:txBody>
          <a:bodyPr rtlCol="0"/>
          <a:lstStyle/>
          <a:p>
            <a:endParaRPr lang="ar-SA">
              <a:solidFill>
                <a:srgbClr val="575F6D"/>
              </a:solidFill>
            </a:endParaRPr>
          </a:p>
        </p:txBody>
      </p:sp>
    </p:spTree>
    <p:extLst>
      <p:ext uri="{BB962C8B-B14F-4D97-AF65-F5344CB8AC3E}">
        <p14:creationId xmlns:p14="http://schemas.microsoft.com/office/powerpoint/2010/main" val="1524656344"/>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5" name="عنصر نائب للتذييل 4"/>
          <p:cNvSpPr>
            <a:spLocks noGrp="1"/>
          </p:cNvSpPr>
          <p:nvPr>
            <p:ph type="ftr" sz="quarter" idx="11"/>
          </p:nvPr>
        </p:nvSpPr>
        <p:spPr/>
        <p:txBody>
          <a:bodyPr/>
          <a:lstStyle/>
          <a:p>
            <a:endParaRPr lang="ar-SA">
              <a:solidFill>
                <a:srgbClr val="575F6D"/>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1317676624"/>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9"/>
            <a:ext cx="16764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5" name="عنصر نائب للتذييل 4"/>
          <p:cNvSpPr>
            <a:spLocks noGrp="1"/>
          </p:cNvSpPr>
          <p:nvPr>
            <p:ph type="ftr" sz="quarter" idx="11"/>
          </p:nvPr>
        </p:nvSpPr>
        <p:spPr/>
        <p:txBody>
          <a:bodyPr/>
          <a:lstStyle/>
          <a:p>
            <a:endParaRPr lang="ar-SA">
              <a:solidFill>
                <a:srgbClr val="575F6D"/>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22072587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01/08/1440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01/08/1440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01/08/1440</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رابط مستقيم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2" name="عنصر نائب للعنوان 21"/>
          <p:cNvSpPr>
            <a:spLocks noGrp="1"/>
          </p:cNvSpPr>
          <p:nvPr>
            <p:ph type="title"/>
          </p:nvPr>
        </p:nvSpPr>
        <p:spPr>
          <a:xfrm>
            <a:off x="457200" y="274638"/>
            <a:ext cx="7467600" cy="1143000"/>
          </a:xfrm>
          <a:prstGeom prst="rect">
            <a:avLst/>
          </a:prstGeom>
        </p:spPr>
        <p:txBody>
          <a:bodyPr vert="horz" anchor="b">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3" name="عنصر نائب للتذييل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ar-SA">
              <a:solidFill>
                <a:srgbClr val="575F6D"/>
              </a:solidFill>
            </a:endParaRPr>
          </a:p>
        </p:txBody>
      </p:sp>
      <p:sp>
        <p:nvSpPr>
          <p:cNvPr id="7" name="رابط مستقيم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رابط مستقيم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0" name="مستطيل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رابط مستقيم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2" name="شكل بيضاوي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عنصر نائب لرقم الشريحة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0B34F065-1154-456A-91E3-76DE8E75E17B}" type="slidenum">
              <a:rPr lang="ar-SA" smtClean="0"/>
              <a:pPr/>
              <a:t>‹#›</a:t>
            </a:fld>
            <a:endParaRPr lang="ar-SA"/>
          </a:p>
        </p:txBody>
      </p:sp>
    </p:spTree>
    <p:extLst>
      <p:ext uri="{BB962C8B-B14F-4D97-AF65-F5344CB8AC3E}">
        <p14:creationId xmlns:p14="http://schemas.microsoft.com/office/powerpoint/2010/main" val="38100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رابط مستقيم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2" name="عنصر نائب للعنوان 21"/>
          <p:cNvSpPr>
            <a:spLocks noGrp="1"/>
          </p:cNvSpPr>
          <p:nvPr>
            <p:ph type="title"/>
          </p:nvPr>
        </p:nvSpPr>
        <p:spPr>
          <a:xfrm>
            <a:off x="457200" y="274638"/>
            <a:ext cx="7467600" cy="1143000"/>
          </a:xfrm>
          <a:prstGeom prst="rect">
            <a:avLst/>
          </a:prstGeom>
        </p:spPr>
        <p:txBody>
          <a:bodyPr vert="horz" anchor="b">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3" name="عنصر نائب للتذييل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ar-SA">
              <a:solidFill>
                <a:srgbClr val="575F6D"/>
              </a:solidFill>
            </a:endParaRPr>
          </a:p>
        </p:txBody>
      </p:sp>
      <p:sp>
        <p:nvSpPr>
          <p:cNvPr id="7" name="رابط مستقيم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رابط مستقيم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0" name="مستطيل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رابط مستقيم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2" name="شكل بيضاوي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عنصر نائب لرقم الشريحة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0B34F065-1154-456A-91E3-76DE8E75E17B}" type="slidenum">
              <a:rPr lang="ar-SA" smtClean="0"/>
              <a:pPr/>
              <a:t>‹#›</a:t>
            </a:fld>
            <a:endParaRPr lang="ar-SA"/>
          </a:p>
        </p:txBody>
      </p:sp>
    </p:spTree>
    <p:extLst>
      <p:ext uri="{BB962C8B-B14F-4D97-AF65-F5344CB8AC3E}">
        <p14:creationId xmlns:p14="http://schemas.microsoft.com/office/powerpoint/2010/main" val="45843476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رابط مستقيم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2" name="عنصر نائب للعنوان 21"/>
          <p:cNvSpPr>
            <a:spLocks noGrp="1"/>
          </p:cNvSpPr>
          <p:nvPr>
            <p:ph type="title"/>
          </p:nvPr>
        </p:nvSpPr>
        <p:spPr>
          <a:xfrm>
            <a:off x="457200" y="274638"/>
            <a:ext cx="7467600" cy="1143000"/>
          </a:xfrm>
          <a:prstGeom prst="rect">
            <a:avLst/>
          </a:prstGeom>
        </p:spPr>
        <p:txBody>
          <a:bodyPr vert="horz" anchor="b">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3" name="عنصر نائب للتذييل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ar-SA">
              <a:solidFill>
                <a:srgbClr val="575F6D"/>
              </a:solidFill>
            </a:endParaRPr>
          </a:p>
        </p:txBody>
      </p:sp>
      <p:sp>
        <p:nvSpPr>
          <p:cNvPr id="7" name="رابط مستقيم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رابط مستقيم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0" name="مستطيل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رابط مستقيم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2" name="شكل بيضاوي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عنصر نائب لرقم الشريحة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0B34F065-1154-456A-91E3-76DE8E75E17B}" type="slidenum">
              <a:rPr lang="ar-SA" smtClean="0"/>
              <a:pPr/>
              <a:t>‹#›</a:t>
            </a:fld>
            <a:endParaRPr lang="ar-SA"/>
          </a:p>
        </p:txBody>
      </p:sp>
    </p:spTree>
    <p:extLst>
      <p:ext uri="{BB962C8B-B14F-4D97-AF65-F5344CB8AC3E}">
        <p14:creationId xmlns:p14="http://schemas.microsoft.com/office/powerpoint/2010/main" val="197998994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رابط مستقيم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2" name="عنصر نائب للعنوان 21"/>
          <p:cNvSpPr>
            <a:spLocks noGrp="1"/>
          </p:cNvSpPr>
          <p:nvPr>
            <p:ph type="title"/>
          </p:nvPr>
        </p:nvSpPr>
        <p:spPr>
          <a:xfrm>
            <a:off x="457200" y="274638"/>
            <a:ext cx="7467600" cy="1143000"/>
          </a:xfrm>
          <a:prstGeom prst="rect">
            <a:avLst/>
          </a:prstGeom>
        </p:spPr>
        <p:txBody>
          <a:bodyPr vert="horz" anchor="b">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3" name="عنصر نائب للتذييل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ar-SA">
              <a:solidFill>
                <a:srgbClr val="575F6D"/>
              </a:solidFill>
            </a:endParaRPr>
          </a:p>
        </p:txBody>
      </p:sp>
      <p:sp>
        <p:nvSpPr>
          <p:cNvPr id="7" name="رابط مستقيم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رابط مستقيم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0" name="مستطيل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رابط مستقيم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2" name="شكل بيضاوي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عنصر نائب لرقم الشريحة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0B34F065-1154-456A-91E3-76DE8E75E17B}" type="slidenum">
              <a:rPr lang="ar-SA" smtClean="0"/>
              <a:pPr/>
              <a:t>‹#›</a:t>
            </a:fld>
            <a:endParaRPr lang="ar-SA"/>
          </a:p>
        </p:txBody>
      </p:sp>
    </p:spTree>
    <p:extLst>
      <p:ext uri="{BB962C8B-B14F-4D97-AF65-F5344CB8AC3E}">
        <p14:creationId xmlns:p14="http://schemas.microsoft.com/office/powerpoint/2010/main" val="310218190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رابط مستقيم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2" name="عنصر نائب للعنوان 21"/>
          <p:cNvSpPr>
            <a:spLocks noGrp="1"/>
          </p:cNvSpPr>
          <p:nvPr>
            <p:ph type="title"/>
          </p:nvPr>
        </p:nvSpPr>
        <p:spPr>
          <a:xfrm>
            <a:off x="457200" y="274638"/>
            <a:ext cx="7467600" cy="1143000"/>
          </a:xfrm>
          <a:prstGeom prst="rect">
            <a:avLst/>
          </a:prstGeom>
        </p:spPr>
        <p:txBody>
          <a:bodyPr vert="horz" anchor="b">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3" name="عنصر نائب للتذييل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ar-SA">
              <a:solidFill>
                <a:srgbClr val="575F6D"/>
              </a:solidFill>
            </a:endParaRPr>
          </a:p>
        </p:txBody>
      </p:sp>
      <p:sp>
        <p:nvSpPr>
          <p:cNvPr id="7" name="رابط مستقيم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رابط مستقيم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0" name="مستطيل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رابط مستقيم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2" name="شكل بيضاوي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عنصر نائب لرقم الشريحة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0B34F065-1154-456A-91E3-76DE8E75E17B}" type="slidenum">
              <a:rPr lang="ar-SA" smtClean="0"/>
              <a:pPr/>
              <a:t>‹#›</a:t>
            </a:fld>
            <a:endParaRPr lang="ar-SA"/>
          </a:p>
        </p:txBody>
      </p:sp>
    </p:spTree>
    <p:extLst>
      <p:ext uri="{BB962C8B-B14F-4D97-AF65-F5344CB8AC3E}">
        <p14:creationId xmlns:p14="http://schemas.microsoft.com/office/powerpoint/2010/main" val="2844049993"/>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رابط مستقيم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2" name="عنصر نائب للعنوان 21"/>
          <p:cNvSpPr>
            <a:spLocks noGrp="1"/>
          </p:cNvSpPr>
          <p:nvPr>
            <p:ph type="title"/>
          </p:nvPr>
        </p:nvSpPr>
        <p:spPr>
          <a:xfrm>
            <a:off x="457200" y="274638"/>
            <a:ext cx="7467600" cy="1143000"/>
          </a:xfrm>
          <a:prstGeom prst="rect">
            <a:avLst/>
          </a:prstGeom>
        </p:spPr>
        <p:txBody>
          <a:bodyPr vert="horz" anchor="b">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3" name="عنصر نائب للتذييل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ar-SA">
              <a:solidFill>
                <a:srgbClr val="575F6D"/>
              </a:solidFill>
            </a:endParaRPr>
          </a:p>
        </p:txBody>
      </p:sp>
      <p:sp>
        <p:nvSpPr>
          <p:cNvPr id="7" name="رابط مستقيم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رابط مستقيم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0" name="مستطيل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رابط مستقيم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2" name="شكل بيضاوي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عنصر نائب لرقم الشريحة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0B34F065-1154-456A-91E3-76DE8E75E17B}" type="slidenum">
              <a:rPr lang="ar-SA" smtClean="0"/>
              <a:pPr/>
              <a:t>‹#›</a:t>
            </a:fld>
            <a:endParaRPr lang="ar-SA"/>
          </a:p>
        </p:txBody>
      </p:sp>
    </p:spTree>
    <p:extLst>
      <p:ext uri="{BB962C8B-B14F-4D97-AF65-F5344CB8AC3E}">
        <p14:creationId xmlns:p14="http://schemas.microsoft.com/office/powerpoint/2010/main" val="421782550"/>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08520" y="242632"/>
            <a:ext cx="9252520" cy="4278094"/>
          </a:xfrm>
          <a:prstGeom prst="rect">
            <a:avLst/>
          </a:prstGeom>
          <a:noFill/>
        </p:spPr>
        <p:txBody>
          <a:bodyPr wrap="square" rtlCol="1">
            <a:spAutoFit/>
          </a:bodyPr>
          <a:lstStyle/>
          <a:p>
            <a:pPr algn="ctr" rtl="0"/>
            <a:r>
              <a:rPr lang="en-US" sz="4000" dirty="0" smtClean="0">
                <a:solidFill>
                  <a:prstClr val="black"/>
                </a:solidFill>
              </a:rPr>
              <a:t> </a:t>
            </a:r>
            <a:r>
              <a:rPr lang="en-US" sz="3200" dirty="0">
                <a:solidFill>
                  <a:prstClr val="black"/>
                </a:solidFill>
              </a:rPr>
              <a:t>Test construction and </a:t>
            </a:r>
            <a:r>
              <a:rPr lang="en-US" sz="3200" dirty="0" smtClean="0">
                <a:solidFill>
                  <a:prstClr val="black"/>
                </a:solidFill>
              </a:rPr>
              <a:t>Administration</a:t>
            </a:r>
            <a:endParaRPr lang="en-US" sz="3200" dirty="0">
              <a:solidFill>
                <a:prstClr val="black"/>
              </a:solidFill>
            </a:endParaRPr>
          </a:p>
          <a:p>
            <a:pPr algn="ctr"/>
            <a:r>
              <a:rPr lang="en-US" sz="4000" dirty="0" smtClean="0">
                <a:solidFill>
                  <a:prstClr val="black"/>
                </a:solidFill>
              </a:rPr>
              <a:t>Fourth grade </a:t>
            </a:r>
          </a:p>
          <a:p>
            <a:pPr algn="ctr"/>
            <a:r>
              <a:rPr lang="en-US" sz="4000" dirty="0" smtClean="0">
                <a:solidFill>
                  <a:prstClr val="black"/>
                </a:solidFill>
              </a:rPr>
              <a:t>English department </a:t>
            </a:r>
          </a:p>
          <a:p>
            <a:pPr algn="l"/>
            <a:r>
              <a:rPr lang="en-US" sz="3600" dirty="0" smtClean="0">
                <a:solidFill>
                  <a:prstClr val="black"/>
                </a:solidFill>
              </a:rPr>
              <a:t> College of Education ((for hum sciences))</a:t>
            </a:r>
          </a:p>
          <a:p>
            <a:pPr algn="ctr"/>
            <a:endParaRPr lang="en-US" sz="3600" dirty="0" smtClean="0">
              <a:solidFill>
                <a:prstClr val="black"/>
              </a:solidFill>
            </a:endParaRPr>
          </a:p>
          <a:p>
            <a:pPr algn="ctr"/>
            <a:r>
              <a:rPr lang="en-US" sz="4000" dirty="0" smtClean="0">
                <a:solidFill>
                  <a:srgbClr val="FE8637">
                    <a:lumMod val="75000"/>
                  </a:srgbClr>
                </a:solidFill>
              </a:rPr>
              <a:t>Lecture </a:t>
            </a:r>
            <a:r>
              <a:rPr lang="en-US" sz="4000" dirty="0" smtClean="0">
                <a:solidFill>
                  <a:srgbClr val="FE8637">
                    <a:lumMod val="75000"/>
                  </a:srgbClr>
                </a:solidFill>
              </a:rPr>
              <a:t>6</a:t>
            </a:r>
            <a:endParaRPr lang="en-US" sz="4000" dirty="0">
              <a:solidFill>
                <a:srgbClr val="FE8637">
                  <a:lumMod val="75000"/>
                </a:srgbClr>
              </a:solidFill>
            </a:endParaRPr>
          </a:p>
          <a:p>
            <a:pPr algn="ctr"/>
            <a:endParaRPr lang="ar-IQ" sz="4000" dirty="0">
              <a:solidFill>
                <a:prstClr val="black"/>
              </a:solidFill>
            </a:endParaRPr>
          </a:p>
        </p:txBody>
      </p:sp>
      <p:sp>
        <p:nvSpPr>
          <p:cNvPr id="3" name="مربع نص 2"/>
          <p:cNvSpPr txBox="1"/>
          <p:nvPr/>
        </p:nvSpPr>
        <p:spPr>
          <a:xfrm>
            <a:off x="0" y="6021288"/>
            <a:ext cx="9144000" cy="707886"/>
          </a:xfrm>
          <a:prstGeom prst="rect">
            <a:avLst/>
          </a:prstGeom>
          <a:noFill/>
        </p:spPr>
        <p:txBody>
          <a:bodyPr wrap="square" rtlCol="1">
            <a:spAutoFit/>
          </a:bodyPr>
          <a:lstStyle/>
          <a:p>
            <a:pPr algn="ctr"/>
            <a:r>
              <a:rPr lang="en-US" sz="4000" b="1" dirty="0" smtClean="0">
                <a:solidFill>
                  <a:srgbClr val="0070C0"/>
                </a:solidFill>
              </a:rPr>
              <a:t>Asst.prof.Dr.Zainab Al-</a:t>
            </a:r>
            <a:r>
              <a:rPr lang="en-US" sz="4000" b="1" dirty="0" err="1" smtClean="0">
                <a:solidFill>
                  <a:srgbClr val="0070C0"/>
                </a:solidFill>
              </a:rPr>
              <a:t>sadi</a:t>
            </a:r>
            <a:endParaRPr lang="ar-IQ" sz="4000" b="1" dirty="0">
              <a:solidFill>
                <a:srgbClr val="0070C0"/>
              </a:solidFill>
            </a:endParaRPr>
          </a:p>
        </p:txBody>
      </p:sp>
    </p:spTree>
    <p:extLst>
      <p:ext uri="{BB962C8B-B14F-4D97-AF65-F5344CB8AC3E}">
        <p14:creationId xmlns:p14="http://schemas.microsoft.com/office/powerpoint/2010/main" val="14596269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4" y="548680"/>
            <a:ext cx="8568952" cy="7017306"/>
          </a:xfrm>
          <a:prstGeom prst="rect">
            <a:avLst/>
          </a:prstGeom>
        </p:spPr>
        <p:txBody>
          <a:bodyPr wrap="square">
            <a:spAutoFit/>
          </a:bodyPr>
          <a:lstStyle/>
          <a:p>
            <a:pPr algn="l" rtl="0"/>
            <a:r>
              <a:rPr lang="en-US" b="1" dirty="0">
                <a:solidFill>
                  <a:prstClr val="black"/>
                </a:solidFill>
              </a:rPr>
              <a:t>MCQs are the hardest type of objective questions to write for classroom teachers. Teachers should keep the following guiding principles in mind when writing MCQs: </a:t>
            </a:r>
            <a:endParaRPr lang="en-US" b="1" dirty="0" smtClean="0">
              <a:solidFill>
                <a:prstClr val="black"/>
              </a:solidFill>
            </a:endParaRPr>
          </a:p>
          <a:p>
            <a:pPr algn="l" rtl="0"/>
            <a:endParaRPr lang="en-US" b="1" dirty="0" smtClean="0">
              <a:solidFill>
                <a:prstClr val="black"/>
              </a:solidFill>
            </a:endParaRPr>
          </a:p>
          <a:p>
            <a:pPr algn="l" rtl="0"/>
            <a:r>
              <a:rPr lang="en-US" b="1" dirty="0" smtClean="0">
                <a:solidFill>
                  <a:prstClr val="black"/>
                </a:solidFill>
              </a:rPr>
              <a:t>1- </a:t>
            </a:r>
            <a:r>
              <a:rPr lang="en-US" b="1" dirty="0">
                <a:solidFill>
                  <a:prstClr val="black"/>
                </a:solidFill>
              </a:rPr>
              <a:t>The question or task should be clear from the stem of the</a:t>
            </a:r>
          </a:p>
          <a:p>
            <a:pPr algn="l" rtl="0"/>
            <a:r>
              <a:rPr lang="en-US" b="1" dirty="0">
                <a:solidFill>
                  <a:prstClr val="black"/>
                </a:solidFill>
              </a:rPr>
              <a:t>MCQ. Write MCQs that test only one concept. </a:t>
            </a:r>
            <a:endParaRPr lang="en-US" b="1" dirty="0" smtClean="0">
              <a:solidFill>
                <a:prstClr val="black"/>
              </a:solidFill>
            </a:endParaRPr>
          </a:p>
          <a:p>
            <a:pPr algn="l" rtl="0"/>
            <a:endParaRPr lang="en-US" b="1" dirty="0" smtClean="0">
              <a:solidFill>
                <a:prstClr val="black"/>
              </a:solidFill>
            </a:endParaRPr>
          </a:p>
          <a:p>
            <a:pPr algn="l" rtl="0"/>
            <a:endParaRPr lang="en-US" b="1" dirty="0" smtClean="0">
              <a:solidFill>
                <a:prstClr val="black"/>
              </a:solidFill>
            </a:endParaRPr>
          </a:p>
          <a:p>
            <a:pPr algn="l" rtl="0"/>
            <a:r>
              <a:rPr lang="en-US" b="1" dirty="0" smtClean="0">
                <a:solidFill>
                  <a:prstClr val="black"/>
                </a:solidFill>
              </a:rPr>
              <a:t>2- </a:t>
            </a:r>
            <a:r>
              <a:rPr lang="en-US" b="1" dirty="0">
                <a:solidFill>
                  <a:prstClr val="black"/>
                </a:solidFill>
              </a:rPr>
              <a:t>Take background knowledge into account. The selection of the correct or best answer should involve interpretation of </a:t>
            </a:r>
            <a:r>
              <a:rPr lang="en-US" b="1" dirty="0" smtClean="0">
                <a:solidFill>
                  <a:prstClr val="black"/>
                </a:solidFill>
              </a:rPr>
              <a:t>the les </a:t>
            </a:r>
            <a:r>
              <a:rPr lang="en-US" b="1" dirty="0">
                <a:solidFill>
                  <a:prstClr val="black"/>
                </a:solidFill>
              </a:rPr>
              <a:t>passage </a:t>
            </a:r>
            <a:r>
              <a:rPr lang="en-US" b="1" dirty="0" smtClean="0">
                <a:solidFill>
                  <a:prstClr val="black"/>
                </a:solidFill>
              </a:rPr>
              <a:t>stem</a:t>
            </a:r>
            <a:r>
              <a:rPr lang="en-US" b="1" dirty="0">
                <a:solidFill>
                  <a:prstClr val="black"/>
                </a:solidFill>
              </a:rPr>
              <a:t>, not merely the activation of background </a:t>
            </a:r>
            <a:r>
              <a:rPr lang="en-US" b="1" dirty="0" smtClean="0">
                <a:solidFill>
                  <a:prstClr val="black"/>
                </a:solidFill>
              </a:rPr>
              <a:t>knowledge.</a:t>
            </a:r>
          </a:p>
          <a:p>
            <a:pPr algn="l" rtl="0"/>
            <a:endParaRPr lang="en-US" b="1" dirty="0">
              <a:solidFill>
                <a:prstClr val="black"/>
              </a:solidFill>
            </a:endParaRPr>
          </a:p>
          <a:p>
            <a:pPr algn="l" rtl="0"/>
            <a:endParaRPr lang="en-US" b="1" dirty="0" smtClean="0">
              <a:solidFill>
                <a:prstClr val="black"/>
              </a:solidFill>
            </a:endParaRPr>
          </a:p>
          <a:p>
            <a:pPr algn="l" rtl="0"/>
            <a:r>
              <a:rPr lang="en-US" b="1" dirty="0" smtClean="0">
                <a:solidFill>
                  <a:prstClr val="black"/>
                </a:solidFill>
              </a:rPr>
              <a:t>3- </a:t>
            </a:r>
            <a:r>
              <a:rPr lang="en-US" b="1" dirty="0">
                <a:solidFill>
                  <a:prstClr val="black"/>
                </a:solidFill>
              </a:rPr>
              <a:t>Provide as much context as possible. The MCQ format is often criticized for its lack of authenticity. Whenever </a:t>
            </a:r>
            <a:r>
              <a:rPr lang="en-US" b="1" dirty="0" smtClean="0">
                <a:solidFill>
                  <a:prstClr val="black"/>
                </a:solidFill>
              </a:rPr>
              <a:t>possible </a:t>
            </a:r>
            <a:r>
              <a:rPr lang="en-US" b="1" dirty="0">
                <a:solidFill>
                  <a:prstClr val="black"/>
                </a:solidFill>
              </a:rPr>
              <a:t>, </a:t>
            </a:r>
            <a:r>
              <a:rPr lang="en-US" b="1" dirty="0" smtClean="0">
                <a:solidFill>
                  <a:prstClr val="black"/>
                </a:solidFill>
              </a:rPr>
              <a:t>set </a:t>
            </a:r>
            <a:r>
              <a:rPr lang="en-US" b="1" dirty="0">
                <a:solidFill>
                  <a:prstClr val="black"/>
                </a:solidFill>
              </a:rPr>
              <a:t>items in context</a:t>
            </a:r>
            <a:r>
              <a:rPr lang="en-US" b="1" dirty="0" smtClean="0">
                <a:solidFill>
                  <a:prstClr val="black"/>
                </a:solidFill>
              </a:rPr>
              <a:t>.</a:t>
            </a:r>
          </a:p>
          <a:p>
            <a:pPr algn="l" rtl="0"/>
            <a:endParaRPr lang="en-US" b="1" dirty="0">
              <a:solidFill>
                <a:prstClr val="black"/>
              </a:solidFill>
            </a:endParaRPr>
          </a:p>
          <a:p>
            <a:pPr algn="l"/>
            <a:r>
              <a:rPr lang="en-US" dirty="0">
                <a:solidFill>
                  <a:prstClr val="black"/>
                </a:solidFill>
              </a:rPr>
              <a:t/>
            </a:r>
            <a:br>
              <a:rPr lang="en-US" dirty="0">
                <a:solidFill>
                  <a:prstClr val="black"/>
                </a:solidFill>
              </a:rPr>
            </a:br>
            <a:endParaRPr lang="en-US" b="1" dirty="0">
              <a:solidFill>
                <a:prstClr val="black"/>
              </a:solidFill>
            </a:endParaRPr>
          </a:p>
          <a:p>
            <a:pPr algn="l"/>
            <a:r>
              <a:rPr lang="en-US" dirty="0">
                <a:solidFill>
                  <a:prstClr val="black"/>
                </a:solidFill>
              </a:rPr>
              <a:t/>
            </a:r>
            <a:br>
              <a:rPr lang="en-US" dirty="0">
                <a:solidFill>
                  <a:prstClr val="black"/>
                </a:solidFill>
              </a:rPr>
            </a:br>
            <a:endParaRPr lang="en-US" b="1" dirty="0">
              <a:solidFill>
                <a:prstClr val="black"/>
              </a:solidFill>
            </a:endParaRPr>
          </a:p>
          <a:p>
            <a:pPr algn="l"/>
            <a:r>
              <a:rPr lang="en-US" dirty="0">
                <a:solidFill>
                  <a:prstClr val="black"/>
                </a:solidFill>
              </a:rPr>
              <a:t/>
            </a:r>
            <a:br>
              <a:rPr lang="en-US" dirty="0">
                <a:solidFill>
                  <a:prstClr val="black"/>
                </a:solidFill>
              </a:rPr>
            </a:br>
            <a:endParaRPr lang="en-US" b="1" dirty="0">
              <a:solidFill>
                <a:prstClr val="black"/>
              </a:solidFill>
            </a:endParaRPr>
          </a:p>
          <a:p>
            <a:pPr algn="l"/>
            <a:r>
              <a:rPr lang="en-US" b="1" dirty="0">
                <a:solidFill>
                  <a:prstClr val="black"/>
                </a:solidFill>
              </a:rPr>
              <a:t/>
            </a:r>
            <a:br>
              <a:rPr lang="en-US" b="1" dirty="0">
                <a:solidFill>
                  <a:prstClr val="black"/>
                </a:solidFill>
              </a:rPr>
            </a:br>
            <a:endParaRPr lang="ar-IQ" b="1" dirty="0">
              <a:solidFill>
                <a:prstClr val="black"/>
              </a:solidFill>
            </a:endParaRPr>
          </a:p>
        </p:txBody>
      </p:sp>
    </p:spTree>
    <p:extLst>
      <p:ext uri="{BB962C8B-B14F-4D97-AF65-F5344CB8AC3E}">
        <p14:creationId xmlns:p14="http://schemas.microsoft.com/office/powerpoint/2010/main" val="15981503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620688"/>
            <a:ext cx="8496944" cy="7017306"/>
          </a:xfrm>
          <a:prstGeom prst="rect">
            <a:avLst/>
          </a:prstGeom>
        </p:spPr>
        <p:txBody>
          <a:bodyPr wrap="square">
            <a:spAutoFit/>
          </a:bodyPr>
          <a:lstStyle/>
          <a:p>
            <a:pPr algn="l" rtl="0"/>
            <a:r>
              <a:rPr lang="en-US" b="1" dirty="0">
                <a:solidFill>
                  <a:prstClr val="black"/>
                </a:solidFill>
              </a:rPr>
              <a:t>4- Keep sensitivity and fairness issues in mind. It is important to write items that do not unfairly advantage or disadvantage certain groups of students. It is also crucial to avoid item content that could be offensive or upsetting.</a:t>
            </a:r>
          </a:p>
          <a:p>
            <a:pPr algn="l" rtl="0"/>
            <a:endParaRPr lang="en-US" b="1" dirty="0">
              <a:solidFill>
                <a:prstClr val="black"/>
              </a:solidFill>
            </a:endParaRPr>
          </a:p>
          <a:p>
            <a:pPr algn="l" rtl="0"/>
            <a:r>
              <a:rPr lang="en-US" b="1" dirty="0">
                <a:solidFill>
                  <a:prstClr val="black"/>
                </a:solidFill>
              </a:rPr>
              <a:t>5- Standardize the number of response options. The optimum  number of response options for foreign / second </a:t>
            </a:r>
            <a:r>
              <a:rPr lang="en-US" b="1" dirty="0" smtClean="0">
                <a:solidFill>
                  <a:prstClr val="black"/>
                </a:solidFill>
              </a:rPr>
              <a:t>language.</a:t>
            </a:r>
          </a:p>
          <a:p>
            <a:pPr algn="l" rtl="0"/>
            <a:endParaRPr lang="en-US" b="1" dirty="0" smtClean="0">
              <a:solidFill>
                <a:prstClr val="black"/>
              </a:solidFill>
            </a:endParaRPr>
          </a:p>
          <a:p>
            <a:pPr algn="l" rtl="0"/>
            <a:r>
              <a:rPr lang="en-US" b="1" dirty="0">
                <a:solidFill>
                  <a:prstClr val="black"/>
                </a:solidFill>
              </a:rPr>
              <a:t>testing is: "four" for grammar, vocabulary, and reading, and "three" for listening. Consequently, it is better to be consistent within a test and to </a:t>
            </a:r>
            <a:r>
              <a:rPr lang="en-US" b="1" dirty="0" smtClean="0">
                <a:solidFill>
                  <a:prstClr val="black"/>
                </a:solidFill>
              </a:rPr>
              <a:t>have a </a:t>
            </a:r>
            <a:r>
              <a:rPr lang="en-US" b="1" dirty="0">
                <a:solidFill>
                  <a:prstClr val="black"/>
                </a:solidFill>
              </a:rPr>
              <a:t>uniform number of options for </a:t>
            </a:r>
            <a:r>
              <a:rPr lang="en-US" b="1" dirty="0" smtClean="0">
                <a:solidFill>
                  <a:prstClr val="black"/>
                </a:solidFill>
              </a:rPr>
              <a:t>the test </a:t>
            </a:r>
            <a:r>
              <a:rPr lang="en-US" b="1" dirty="0">
                <a:solidFill>
                  <a:prstClr val="black"/>
                </a:solidFill>
              </a:rPr>
              <a:t>items</a:t>
            </a:r>
            <a:r>
              <a:rPr lang="en-US" b="1" dirty="0" smtClean="0">
                <a:solidFill>
                  <a:prstClr val="black"/>
                </a:solidFill>
              </a:rPr>
              <a:t>.</a:t>
            </a:r>
          </a:p>
          <a:p>
            <a:pPr algn="l" rtl="0"/>
            <a:endParaRPr lang="en-US" b="1" dirty="0">
              <a:solidFill>
                <a:prstClr val="black"/>
              </a:solidFill>
            </a:endParaRPr>
          </a:p>
          <a:p>
            <a:pPr algn="l" rtl="0"/>
            <a:r>
              <a:rPr lang="en-US" b="1" dirty="0">
                <a:solidFill>
                  <a:prstClr val="black"/>
                </a:solidFill>
              </a:rPr>
              <a:t>6- One response options should be an unambiguous correct or</a:t>
            </a:r>
          </a:p>
          <a:p>
            <a:pPr algn="l" rtl="0"/>
            <a:r>
              <a:rPr lang="en-US" b="1" dirty="0">
                <a:solidFill>
                  <a:prstClr val="black"/>
                </a:solidFill>
              </a:rPr>
              <a:t>best </a:t>
            </a:r>
            <a:r>
              <a:rPr lang="en-US" b="1" dirty="0" smtClean="0">
                <a:solidFill>
                  <a:prstClr val="black"/>
                </a:solidFill>
              </a:rPr>
              <a:t>answer . The </a:t>
            </a:r>
            <a:r>
              <a:rPr lang="en-US" b="1" dirty="0">
                <a:solidFill>
                  <a:prstClr val="black"/>
                </a:solidFill>
              </a:rPr>
              <a:t>three remaining options function </a:t>
            </a:r>
            <a:r>
              <a:rPr lang="en-US" b="1" dirty="0" smtClean="0">
                <a:solidFill>
                  <a:prstClr val="black"/>
                </a:solidFill>
              </a:rPr>
              <a:t>as </a:t>
            </a:r>
            <a:r>
              <a:rPr lang="en-US" b="1" dirty="0">
                <a:solidFill>
                  <a:prstClr val="black"/>
                </a:solidFill>
              </a:rPr>
              <a:t>distractors which should attract testees who are unsure of the </a:t>
            </a:r>
            <a:r>
              <a:rPr lang="en-US" b="1" dirty="0" smtClean="0">
                <a:solidFill>
                  <a:prstClr val="black"/>
                </a:solidFill>
              </a:rPr>
              <a:t>answer.</a:t>
            </a:r>
          </a:p>
          <a:p>
            <a:pPr algn="l" rtl="0"/>
            <a:endParaRPr lang="en-US" b="1" dirty="0">
              <a:solidFill>
                <a:prstClr val="black"/>
              </a:solidFill>
            </a:endParaRPr>
          </a:p>
          <a:p>
            <a:r>
              <a:rPr lang="en-US" dirty="0">
                <a:solidFill>
                  <a:prstClr val="black"/>
                </a:solidFill>
              </a:rPr>
              <a:t/>
            </a:r>
            <a:br>
              <a:rPr lang="en-US" dirty="0">
                <a:solidFill>
                  <a:prstClr val="black"/>
                </a:solidFill>
              </a:rPr>
            </a:br>
            <a:endParaRPr lang="en-US" b="1" dirty="0" smtClean="0">
              <a:solidFill>
                <a:prstClr val="black"/>
              </a:solidFill>
            </a:endParaRPr>
          </a:p>
          <a:p>
            <a:pPr algn="l" rtl="0"/>
            <a:endParaRPr lang="en-US" b="1" dirty="0">
              <a:solidFill>
                <a:prstClr val="black"/>
              </a:solidFill>
            </a:endParaRPr>
          </a:p>
          <a:p>
            <a:r>
              <a:rPr lang="en-US" dirty="0">
                <a:solidFill>
                  <a:prstClr val="black"/>
                </a:solidFill>
              </a:rPr>
              <a:t/>
            </a:r>
            <a:br>
              <a:rPr lang="en-US" dirty="0">
                <a:solidFill>
                  <a:prstClr val="black"/>
                </a:solidFill>
              </a:rPr>
            </a:br>
            <a:endParaRPr lang="en-US" b="1" dirty="0">
              <a:solidFill>
                <a:prstClr val="black"/>
              </a:solidFill>
            </a:endParaRPr>
          </a:p>
          <a:p>
            <a:pPr algn="l"/>
            <a:r>
              <a:rPr lang="en-US" b="1" dirty="0">
                <a:solidFill>
                  <a:prstClr val="black"/>
                </a:solidFill>
              </a:rPr>
              <a:t/>
            </a:r>
            <a:br>
              <a:rPr lang="en-US" b="1" dirty="0">
                <a:solidFill>
                  <a:prstClr val="black"/>
                </a:solidFill>
              </a:rPr>
            </a:br>
            <a:endParaRPr lang="en-US" b="1" dirty="0">
              <a:solidFill>
                <a:prstClr val="black"/>
              </a:solidFill>
            </a:endParaRPr>
          </a:p>
          <a:p>
            <a:pPr algn="l"/>
            <a:r>
              <a:rPr lang="en-US" b="1" dirty="0">
                <a:solidFill>
                  <a:prstClr val="black"/>
                </a:solidFill>
              </a:rPr>
              <a:t/>
            </a:r>
            <a:br>
              <a:rPr lang="en-US" b="1" dirty="0">
                <a:solidFill>
                  <a:prstClr val="black"/>
                </a:solidFill>
              </a:rPr>
            </a:br>
            <a:endParaRPr lang="en-US" b="1" dirty="0">
              <a:solidFill>
                <a:prstClr val="black"/>
              </a:solidFill>
            </a:endParaRPr>
          </a:p>
        </p:txBody>
      </p:sp>
    </p:spTree>
    <p:extLst>
      <p:ext uri="{BB962C8B-B14F-4D97-AF65-F5344CB8AC3E}">
        <p14:creationId xmlns:p14="http://schemas.microsoft.com/office/powerpoint/2010/main" val="35792150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404664"/>
            <a:ext cx="8424936" cy="8402300"/>
          </a:xfrm>
          <a:prstGeom prst="rect">
            <a:avLst/>
          </a:prstGeom>
        </p:spPr>
        <p:txBody>
          <a:bodyPr wrap="square">
            <a:spAutoFit/>
          </a:bodyPr>
          <a:lstStyle/>
          <a:p>
            <a:pPr algn="l" rtl="0"/>
            <a:r>
              <a:rPr lang="en-US" b="1" dirty="0" smtClean="0">
                <a:solidFill>
                  <a:prstClr val="black"/>
                </a:solidFill>
              </a:rPr>
              <a:t>7- All </a:t>
            </a:r>
            <a:r>
              <a:rPr lang="en-US" b="1" dirty="0">
                <a:solidFill>
                  <a:prstClr val="black"/>
                </a:solidFill>
              </a:rPr>
              <a:t>response options should be similar in length and level of difficulty. Response options should be consistent with the stem</a:t>
            </a:r>
          </a:p>
          <a:p>
            <a:pPr algn="l" rtl="0"/>
            <a:r>
              <a:rPr lang="en-US" b="1" dirty="0">
                <a:solidFill>
                  <a:prstClr val="black"/>
                </a:solidFill>
              </a:rPr>
              <a:t>and parallel in length and grammar with each other</a:t>
            </a:r>
            <a:r>
              <a:rPr lang="en-US" b="1" dirty="0" smtClean="0">
                <a:solidFill>
                  <a:prstClr val="black"/>
                </a:solidFill>
              </a:rPr>
              <a:t>.</a:t>
            </a:r>
          </a:p>
          <a:p>
            <a:pPr algn="l" rtl="0"/>
            <a:endParaRPr lang="en-US" b="1" dirty="0">
              <a:solidFill>
                <a:prstClr val="black"/>
              </a:solidFill>
            </a:endParaRPr>
          </a:p>
          <a:p>
            <a:pPr algn="l" rtl="0"/>
            <a:endParaRPr lang="en-US" b="1" dirty="0" smtClean="0">
              <a:solidFill>
                <a:prstClr val="black"/>
              </a:solidFill>
            </a:endParaRPr>
          </a:p>
          <a:p>
            <a:pPr algn="l" rtl="0"/>
            <a:r>
              <a:rPr lang="en-US" b="1" dirty="0" smtClean="0">
                <a:solidFill>
                  <a:prstClr val="black"/>
                </a:solidFill>
              </a:rPr>
              <a:t>8- Avoid </a:t>
            </a:r>
            <a:r>
              <a:rPr lang="en-US" b="1" dirty="0">
                <a:solidFill>
                  <a:prstClr val="black"/>
                </a:solidFill>
              </a:rPr>
              <a:t>using distractors like "none of the above", or "a, b, and</a:t>
            </a:r>
          </a:p>
          <a:p>
            <a:pPr algn="l" rtl="0"/>
            <a:r>
              <a:rPr lang="en-US" b="1" dirty="0">
                <a:solidFill>
                  <a:prstClr val="black"/>
                </a:solidFill>
              </a:rPr>
              <a:t>sometimes c, but never d" </a:t>
            </a:r>
            <a:r>
              <a:rPr lang="en-US" b="1" dirty="0" smtClean="0">
                <a:solidFill>
                  <a:prstClr val="black"/>
                </a:solidFill>
              </a:rPr>
              <a:t>options.</a:t>
            </a:r>
          </a:p>
          <a:p>
            <a:pPr algn="l" rtl="0"/>
            <a:endParaRPr lang="en-US" b="1" dirty="0">
              <a:solidFill>
                <a:prstClr val="black"/>
              </a:solidFill>
            </a:endParaRPr>
          </a:p>
          <a:p>
            <a:pPr algn="l" rtl="0"/>
            <a:endParaRPr lang="en-US" b="1" dirty="0" smtClean="0">
              <a:solidFill>
                <a:prstClr val="black"/>
              </a:solidFill>
            </a:endParaRPr>
          </a:p>
          <a:p>
            <a:pPr algn="l" rtl="0"/>
            <a:r>
              <a:rPr lang="en-US" b="1" dirty="0" smtClean="0">
                <a:solidFill>
                  <a:prstClr val="black"/>
                </a:solidFill>
              </a:rPr>
              <a:t>9- </a:t>
            </a:r>
            <a:r>
              <a:rPr lang="en-US" b="1" dirty="0">
                <a:solidFill>
                  <a:prstClr val="black"/>
                </a:solidFill>
              </a:rPr>
              <a:t>Correct answers should appear equally in all positions Randomly assign correct answers. Don't unconsciously introduce a pattern into the test that will help the students who are guessing or who do not know the answer to get the </a:t>
            </a:r>
            <a:r>
              <a:rPr lang="en-US" b="1" dirty="0" smtClean="0">
                <a:solidFill>
                  <a:prstClr val="black"/>
                </a:solidFill>
              </a:rPr>
              <a:t>correct answer.</a:t>
            </a:r>
          </a:p>
          <a:p>
            <a:pPr algn="l" rtl="0"/>
            <a:endParaRPr lang="en-US" b="1" dirty="0" smtClean="0">
              <a:solidFill>
                <a:prstClr val="black"/>
              </a:solidFill>
            </a:endParaRPr>
          </a:p>
          <a:p>
            <a:pPr algn="l" rtl="0"/>
            <a:endParaRPr lang="en-US" b="1" dirty="0" smtClean="0">
              <a:solidFill>
                <a:prstClr val="black"/>
              </a:solidFill>
            </a:endParaRPr>
          </a:p>
          <a:p>
            <a:pPr algn="l" rtl="0"/>
            <a:r>
              <a:rPr lang="en-US" b="1" dirty="0" smtClean="0">
                <a:solidFill>
                  <a:prstClr val="black"/>
                </a:solidFill>
              </a:rPr>
              <a:t>10- </a:t>
            </a:r>
            <a:r>
              <a:rPr lang="en-US" b="1" dirty="0">
                <a:solidFill>
                  <a:prstClr val="black"/>
                </a:solidFill>
              </a:rPr>
              <a:t>Move recurring information in response options to the stem.</a:t>
            </a:r>
          </a:p>
          <a:p>
            <a:pPr algn="l" rtl="0"/>
            <a:r>
              <a:rPr lang="en-US" b="1" dirty="0">
                <a:solidFill>
                  <a:prstClr val="black"/>
                </a:solidFill>
              </a:rPr>
              <a:t>If the same words appear in all response options, take </a:t>
            </a:r>
            <a:r>
              <a:rPr lang="en-US" b="1" dirty="0" smtClean="0">
                <a:solidFill>
                  <a:prstClr val="black"/>
                </a:solidFill>
              </a:rPr>
              <a:t>these words </a:t>
            </a:r>
            <a:r>
              <a:rPr lang="en-US" b="1" dirty="0">
                <a:solidFill>
                  <a:prstClr val="black"/>
                </a:solidFill>
              </a:rPr>
              <a:t>out of the response options and put them in the </a:t>
            </a:r>
            <a:r>
              <a:rPr lang="en-US" b="1" dirty="0" smtClean="0">
                <a:solidFill>
                  <a:prstClr val="black"/>
                </a:solidFill>
              </a:rPr>
              <a:t>stem.</a:t>
            </a:r>
          </a:p>
          <a:p>
            <a:pPr algn="l" rtl="0"/>
            <a:endParaRPr lang="en-US" b="1" dirty="0">
              <a:solidFill>
                <a:prstClr val="black"/>
              </a:solidFill>
            </a:endParaRPr>
          </a:p>
          <a:p>
            <a:pPr algn="l" rtl="0"/>
            <a:endParaRPr lang="en-US" b="1" dirty="0" smtClean="0">
              <a:solidFill>
                <a:prstClr val="black"/>
              </a:solidFill>
            </a:endParaRPr>
          </a:p>
          <a:p>
            <a:pPr algn="l"/>
            <a:r>
              <a:rPr lang="en-US" dirty="0">
                <a:solidFill>
                  <a:prstClr val="black"/>
                </a:solidFill>
              </a:rPr>
              <a:t/>
            </a:r>
            <a:br>
              <a:rPr lang="en-US" dirty="0">
                <a:solidFill>
                  <a:prstClr val="black"/>
                </a:solidFill>
              </a:rPr>
            </a:br>
            <a:endParaRPr lang="en-US" b="1" dirty="0">
              <a:solidFill>
                <a:prstClr val="black"/>
              </a:solidFill>
            </a:endParaRPr>
          </a:p>
          <a:p>
            <a:pPr algn="l"/>
            <a:r>
              <a:rPr lang="en-US" b="1" dirty="0">
                <a:solidFill>
                  <a:prstClr val="black"/>
                </a:solidFill>
              </a:rPr>
              <a:t/>
            </a:r>
            <a:br>
              <a:rPr lang="en-US" b="1" dirty="0">
                <a:solidFill>
                  <a:prstClr val="black"/>
                </a:solidFill>
              </a:rPr>
            </a:br>
            <a:endParaRPr lang="en-US" b="1" dirty="0" smtClean="0">
              <a:solidFill>
                <a:prstClr val="black"/>
              </a:solidFill>
            </a:endParaRPr>
          </a:p>
          <a:p>
            <a:pPr algn="l" rtl="0"/>
            <a:endParaRPr lang="en-US" b="1" dirty="0">
              <a:solidFill>
                <a:prstClr val="black"/>
              </a:solidFill>
            </a:endParaRPr>
          </a:p>
          <a:p>
            <a:pPr algn="l" rtl="0"/>
            <a:endParaRPr lang="en-US" b="1" dirty="0">
              <a:solidFill>
                <a:prstClr val="black"/>
              </a:solidFill>
            </a:endParaRPr>
          </a:p>
          <a:p>
            <a:pPr algn="l"/>
            <a:r>
              <a:rPr lang="en-US" b="1" dirty="0">
                <a:solidFill>
                  <a:prstClr val="black"/>
                </a:solidFill>
              </a:rPr>
              <a:t/>
            </a:r>
            <a:br>
              <a:rPr lang="en-US" b="1" dirty="0">
                <a:solidFill>
                  <a:prstClr val="black"/>
                </a:solidFill>
              </a:rPr>
            </a:br>
            <a:endParaRPr lang="en-US" b="1" dirty="0">
              <a:solidFill>
                <a:prstClr val="black"/>
              </a:solidFill>
            </a:endParaRPr>
          </a:p>
          <a:p>
            <a:pPr algn="l"/>
            <a:r>
              <a:rPr lang="en-US" b="1" dirty="0">
                <a:solidFill>
                  <a:prstClr val="black"/>
                </a:solidFill>
              </a:rPr>
              <a:t/>
            </a:r>
            <a:br>
              <a:rPr lang="en-US" b="1" dirty="0">
                <a:solidFill>
                  <a:prstClr val="black"/>
                </a:solidFill>
              </a:rPr>
            </a:br>
            <a:r>
              <a:rPr lang="en-US" b="1" dirty="0" smtClean="0">
                <a:solidFill>
                  <a:prstClr val="black"/>
                </a:solidFill>
              </a:rPr>
              <a:t> </a:t>
            </a:r>
            <a:endParaRPr lang="en-US" b="1" dirty="0">
              <a:solidFill>
                <a:prstClr val="black"/>
              </a:solidFill>
            </a:endParaRPr>
          </a:p>
        </p:txBody>
      </p:sp>
    </p:spTree>
    <p:extLst>
      <p:ext uri="{BB962C8B-B14F-4D97-AF65-F5344CB8AC3E}">
        <p14:creationId xmlns:p14="http://schemas.microsoft.com/office/powerpoint/2010/main" val="12151485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260648"/>
            <a:ext cx="8496944" cy="5909310"/>
          </a:xfrm>
          <a:prstGeom prst="rect">
            <a:avLst/>
          </a:prstGeom>
        </p:spPr>
        <p:txBody>
          <a:bodyPr wrap="square">
            <a:spAutoFit/>
          </a:bodyPr>
          <a:lstStyle/>
          <a:p>
            <a:pPr algn="l" rtl="0"/>
            <a:r>
              <a:rPr lang="en-US" b="1" dirty="0">
                <a:solidFill>
                  <a:prstClr val="black"/>
                </a:solidFill>
              </a:rPr>
              <a:t>11-Avoid writing absurd or giveaway distractors. Do not waste space by including funny or implausible distractors in your items. All distractors should appear for a valid pedagogical reason</a:t>
            </a:r>
            <a:r>
              <a:rPr lang="en-US" b="1" dirty="0" smtClean="0">
                <a:solidFill>
                  <a:prstClr val="black"/>
                </a:solidFill>
              </a:rPr>
              <a:t>.</a:t>
            </a:r>
          </a:p>
          <a:p>
            <a:pPr algn="l" rtl="0"/>
            <a:endParaRPr lang="en-US" b="1" dirty="0">
              <a:solidFill>
                <a:prstClr val="black"/>
              </a:solidFill>
            </a:endParaRPr>
          </a:p>
          <a:p>
            <a:pPr algn="l" rtl="0"/>
            <a:endParaRPr lang="en-US" b="1" dirty="0" smtClean="0">
              <a:solidFill>
                <a:prstClr val="black"/>
              </a:solidFill>
            </a:endParaRPr>
          </a:p>
          <a:p>
            <a:pPr algn="l" rtl="0"/>
            <a:r>
              <a:rPr lang="en-US" b="1" dirty="0" smtClean="0">
                <a:solidFill>
                  <a:prstClr val="black"/>
                </a:solidFill>
              </a:rPr>
              <a:t>12</a:t>
            </a:r>
            <a:r>
              <a:rPr lang="en-US" b="1" dirty="0">
                <a:solidFill>
                  <a:prstClr val="black"/>
                </a:solidFill>
              </a:rPr>
              <a:t>. Avoid extraneous clues, </a:t>
            </a:r>
            <a:r>
              <a:rPr lang="en-US" b="1" dirty="0" smtClean="0">
                <a:solidFill>
                  <a:prstClr val="black"/>
                </a:solidFill>
              </a:rPr>
              <a:t>i. e. </a:t>
            </a:r>
            <a:r>
              <a:rPr lang="en-US" b="1" dirty="0">
                <a:solidFill>
                  <a:prstClr val="black"/>
                </a:solidFill>
              </a:rPr>
              <a:t>unintentional </a:t>
            </a:r>
            <a:r>
              <a:rPr lang="en-US" b="1" dirty="0" smtClean="0">
                <a:solidFill>
                  <a:prstClr val="black"/>
                </a:solidFill>
              </a:rPr>
              <a:t>grammatical.</a:t>
            </a:r>
          </a:p>
          <a:p>
            <a:pPr algn="l" rtl="0"/>
            <a:r>
              <a:rPr lang="en-US" b="1" dirty="0" smtClean="0">
                <a:solidFill>
                  <a:prstClr val="black"/>
                </a:solidFill>
              </a:rPr>
              <a:t>phonological</a:t>
            </a:r>
            <a:r>
              <a:rPr lang="en-US" b="1" dirty="0">
                <a:solidFill>
                  <a:prstClr val="black"/>
                </a:solidFill>
              </a:rPr>
              <a:t>, or morphological clues that assist testees </a:t>
            </a:r>
            <a:r>
              <a:rPr lang="en-US" b="1" dirty="0" smtClean="0">
                <a:solidFill>
                  <a:prstClr val="black"/>
                </a:solidFill>
              </a:rPr>
              <a:t>in answering </a:t>
            </a:r>
            <a:r>
              <a:rPr lang="en-US" b="1" dirty="0">
                <a:solidFill>
                  <a:prstClr val="black"/>
                </a:solidFill>
              </a:rPr>
              <a:t>an item without having </a:t>
            </a:r>
            <a:r>
              <a:rPr lang="en-US" b="1" dirty="0" smtClean="0">
                <a:solidFill>
                  <a:prstClr val="black"/>
                </a:solidFill>
              </a:rPr>
              <a:t>the  requisite </a:t>
            </a:r>
            <a:r>
              <a:rPr lang="en-US" b="1" dirty="0">
                <a:solidFill>
                  <a:prstClr val="black"/>
                </a:solidFill>
              </a:rPr>
              <a:t>knowledge </a:t>
            </a:r>
            <a:r>
              <a:rPr lang="en-US" b="1" dirty="0" smtClean="0">
                <a:solidFill>
                  <a:prstClr val="black"/>
                </a:solidFill>
              </a:rPr>
              <a:t>or skill </a:t>
            </a:r>
            <a:r>
              <a:rPr lang="en-US" b="1" dirty="0">
                <a:solidFill>
                  <a:prstClr val="black"/>
                </a:solidFill>
              </a:rPr>
              <a:t>being </a:t>
            </a:r>
            <a:r>
              <a:rPr lang="en-US" b="1" dirty="0" smtClean="0">
                <a:solidFill>
                  <a:prstClr val="black"/>
                </a:solidFill>
              </a:rPr>
              <a:t>tested.</a:t>
            </a:r>
          </a:p>
          <a:p>
            <a:pPr algn="l" rtl="0"/>
            <a:endParaRPr lang="en-US" b="1" dirty="0">
              <a:solidFill>
                <a:prstClr val="black"/>
              </a:solidFill>
            </a:endParaRPr>
          </a:p>
          <a:p>
            <a:pPr algn="l" rtl="0"/>
            <a:endParaRPr lang="en-US" b="1" dirty="0" smtClean="0">
              <a:solidFill>
                <a:prstClr val="black"/>
              </a:solidFill>
            </a:endParaRPr>
          </a:p>
          <a:p>
            <a:pPr algn="l" rtl="0"/>
            <a:r>
              <a:rPr lang="en-US" b="1" dirty="0" smtClean="0">
                <a:solidFill>
                  <a:prstClr val="black"/>
                </a:solidFill>
              </a:rPr>
              <a:t>13- Make </a:t>
            </a:r>
            <a:r>
              <a:rPr lang="en-US" b="1" dirty="0">
                <a:solidFill>
                  <a:prstClr val="black"/>
                </a:solidFill>
              </a:rPr>
              <a:t>the stem positive. Writing the stem in the affirmative</a:t>
            </a:r>
          </a:p>
          <a:p>
            <a:pPr algn="l" rtl="0"/>
            <a:r>
              <a:rPr lang="en-US" b="1" dirty="0">
                <a:solidFill>
                  <a:prstClr val="black"/>
                </a:solidFill>
              </a:rPr>
              <a:t>tends to make the question more understandable. Introducing</a:t>
            </a:r>
          </a:p>
          <a:p>
            <a:pPr algn="l" rtl="0"/>
            <a:r>
              <a:rPr lang="en-US" b="1" dirty="0" smtClean="0">
                <a:solidFill>
                  <a:prstClr val="black"/>
                </a:solidFill>
              </a:rPr>
              <a:t>negatives </a:t>
            </a:r>
            <a:r>
              <a:rPr lang="en-US" b="1" dirty="0">
                <a:solidFill>
                  <a:prstClr val="black"/>
                </a:solidFill>
              </a:rPr>
              <a:t>increases the difficulty and discrimination of </a:t>
            </a:r>
            <a:r>
              <a:rPr lang="en-US" b="1" dirty="0" smtClean="0">
                <a:solidFill>
                  <a:prstClr val="black"/>
                </a:solidFill>
              </a:rPr>
              <a:t>the question.</a:t>
            </a:r>
          </a:p>
          <a:p>
            <a:pPr algn="l" rtl="0"/>
            <a:endParaRPr lang="en-US" b="1" dirty="0">
              <a:solidFill>
                <a:prstClr val="black"/>
              </a:solidFill>
            </a:endParaRPr>
          </a:p>
          <a:p>
            <a:pPr algn="l" rtl="0"/>
            <a:endParaRPr lang="en-US" b="1" dirty="0" smtClean="0">
              <a:solidFill>
                <a:prstClr val="black"/>
              </a:solidFill>
            </a:endParaRPr>
          </a:p>
          <a:p>
            <a:pPr algn="l" rtl="0"/>
            <a:r>
              <a:rPr lang="en-US" b="1" dirty="0" smtClean="0">
                <a:solidFill>
                  <a:prstClr val="black"/>
                </a:solidFill>
              </a:rPr>
              <a:t>14-Make </a:t>
            </a:r>
            <a:r>
              <a:rPr lang="en-US" b="1" dirty="0">
                <a:solidFill>
                  <a:prstClr val="black"/>
                </a:solidFill>
              </a:rPr>
              <a:t>sure all questions are independent of one another. Avoid sequential items where the successful completion of one question presupposes a correct answer to the </a:t>
            </a:r>
            <a:r>
              <a:rPr lang="en-US" b="1" dirty="0" smtClean="0">
                <a:solidFill>
                  <a:prstClr val="black"/>
                </a:solidFill>
              </a:rPr>
              <a:t>preceding question</a:t>
            </a:r>
            <a:r>
              <a:rPr lang="en-US" b="1" dirty="0">
                <a:solidFill>
                  <a:prstClr val="black"/>
                </a:solidFill>
              </a:rPr>
              <a:t>.</a:t>
            </a:r>
          </a:p>
          <a:p>
            <a:r>
              <a:rPr lang="en-US" dirty="0">
                <a:solidFill>
                  <a:prstClr val="black"/>
                </a:solidFill>
              </a:rPr>
              <a:t/>
            </a:r>
            <a:br>
              <a:rPr lang="en-US" dirty="0">
                <a:solidFill>
                  <a:prstClr val="black"/>
                </a:solidFill>
              </a:rPr>
            </a:br>
            <a:r>
              <a:rPr lang="en-US" dirty="0">
                <a:solidFill>
                  <a:prstClr val="black"/>
                </a:solidFill>
              </a:rPr>
              <a:t/>
            </a:r>
            <a:br>
              <a:rPr lang="en-US" dirty="0">
                <a:solidFill>
                  <a:prstClr val="black"/>
                </a:solidFill>
              </a:rPr>
            </a:br>
            <a:endParaRPr lang="en-US" b="1" dirty="0">
              <a:solidFill>
                <a:prstClr val="black"/>
              </a:solidFill>
            </a:endParaRPr>
          </a:p>
        </p:txBody>
      </p:sp>
    </p:spTree>
    <p:extLst>
      <p:ext uri="{BB962C8B-B14F-4D97-AF65-F5344CB8AC3E}">
        <p14:creationId xmlns:p14="http://schemas.microsoft.com/office/powerpoint/2010/main" val="26952838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332656"/>
            <a:ext cx="8496944" cy="2031325"/>
          </a:xfrm>
          <a:prstGeom prst="rect">
            <a:avLst/>
          </a:prstGeom>
        </p:spPr>
        <p:txBody>
          <a:bodyPr wrap="square">
            <a:spAutoFit/>
          </a:bodyPr>
          <a:lstStyle/>
          <a:p>
            <a:pPr algn="l" rtl="0"/>
            <a:r>
              <a:rPr lang="en-US" b="1" dirty="0">
                <a:solidFill>
                  <a:prstClr val="black"/>
                </a:solidFill>
              </a:rPr>
              <a:t>15. Use statistics to help you understand your MCQs such as </a:t>
            </a:r>
            <a:r>
              <a:rPr lang="en-US" b="1" dirty="0" smtClean="0">
                <a:solidFill>
                  <a:prstClr val="black"/>
                </a:solidFill>
              </a:rPr>
              <a:t>item analysis.</a:t>
            </a:r>
          </a:p>
          <a:p>
            <a:pPr algn="l" rtl="0"/>
            <a:endParaRPr lang="en-US" b="1" dirty="0">
              <a:solidFill>
                <a:prstClr val="black"/>
              </a:solidFill>
            </a:endParaRPr>
          </a:p>
          <a:p>
            <a:r>
              <a:rPr lang="en-US" b="1" dirty="0">
                <a:solidFill>
                  <a:prstClr val="black"/>
                </a:solidFill>
              </a:rPr>
              <a:t/>
            </a:r>
            <a:br>
              <a:rPr lang="en-US" b="1" dirty="0">
                <a:solidFill>
                  <a:prstClr val="black"/>
                </a:solidFill>
              </a:rPr>
            </a:br>
            <a:endParaRPr lang="en-US" b="1" dirty="0">
              <a:solidFill>
                <a:prstClr val="black"/>
              </a:solidFill>
            </a:endParaRPr>
          </a:p>
          <a:p>
            <a:pPr algn="l"/>
            <a:r>
              <a:rPr lang="en-US" b="1" dirty="0">
                <a:solidFill>
                  <a:prstClr val="black"/>
                </a:solidFill>
              </a:rPr>
              <a:t/>
            </a:r>
            <a:br>
              <a:rPr lang="en-US" b="1" dirty="0">
                <a:solidFill>
                  <a:prstClr val="black"/>
                </a:solidFill>
              </a:rPr>
            </a:br>
            <a:endParaRPr lang="ar-IQ" b="1" dirty="0">
              <a:solidFill>
                <a:prstClr val="black"/>
              </a:solidFill>
            </a:endParaRPr>
          </a:p>
        </p:txBody>
      </p:sp>
    </p:spTree>
    <p:extLst>
      <p:ext uri="{BB962C8B-B14F-4D97-AF65-F5344CB8AC3E}">
        <p14:creationId xmlns:p14="http://schemas.microsoft.com/office/powerpoint/2010/main" val="2030242202"/>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_rels/theme5.xml.rels><?xml version="1.0" encoding="UTF-8" standalone="yes"?>
<Relationships xmlns="http://schemas.openxmlformats.org/package/2006/relationships"><Relationship Id="rId1" Type="http://schemas.openxmlformats.org/officeDocument/2006/relationships/image" Target="../media/image1.jpeg"/></Relationships>
</file>

<file path=ppt/theme/_rels/theme6.xml.rels><?xml version="1.0" encoding="UTF-8" standalone="yes"?>
<Relationships xmlns="http://schemas.openxmlformats.org/package/2006/relationships"><Relationship Id="rId1" Type="http://schemas.openxmlformats.org/officeDocument/2006/relationships/image" Target="../media/image1.jpeg"/></Relationships>
</file>

<file path=ppt/theme/_rels/theme7.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مشربية">
  <a:themeElements>
    <a:clrScheme name="مشربية">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مشربية">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مشربية">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3.xml><?xml version="1.0" encoding="utf-8"?>
<a:theme xmlns:a="http://schemas.openxmlformats.org/drawingml/2006/main" name="1_مشربية">
  <a:themeElements>
    <a:clrScheme name="مشربية">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مشربية">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مشربية">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4.xml><?xml version="1.0" encoding="utf-8"?>
<a:theme xmlns:a="http://schemas.openxmlformats.org/drawingml/2006/main" name="2_مشربية">
  <a:themeElements>
    <a:clrScheme name="مشربية">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مشربية">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مشربية">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5.xml><?xml version="1.0" encoding="utf-8"?>
<a:theme xmlns:a="http://schemas.openxmlformats.org/drawingml/2006/main" name="3_مشربية">
  <a:themeElements>
    <a:clrScheme name="مشربية">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مشربية">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مشربية">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6.xml><?xml version="1.0" encoding="utf-8"?>
<a:theme xmlns:a="http://schemas.openxmlformats.org/drawingml/2006/main" name="4_مشربية">
  <a:themeElements>
    <a:clrScheme name="مشربية">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مشربية">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مشربية">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7.xml><?xml version="1.0" encoding="utf-8"?>
<a:theme xmlns:a="http://schemas.openxmlformats.org/drawingml/2006/main" name="5_مشربية">
  <a:themeElements>
    <a:clrScheme name="مشربية">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مشربية">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مشربية">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549</Words>
  <Application>Microsoft Office PowerPoint</Application>
  <PresentationFormat>عرض على الشاشة (3:4)‏</PresentationFormat>
  <Paragraphs>75</Paragraphs>
  <Slides>6</Slides>
  <Notes>0</Notes>
  <HiddenSlides>0</HiddenSlides>
  <MMClips>0</MMClips>
  <ScaleCrop>false</ScaleCrop>
  <HeadingPairs>
    <vt:vector size="4" baseType="variant">
      <vt:variant>
        <vt:lpstr>نسق</vt:lpstr>
      </vt:variant>
      <vt:variant>
        <vt:i4>7</vt:i4>
      </vt:variant>
      <vt:variant>
        <vt:lpstr>عناوين الشرائح</vt:lpstr>
      </vt:variant>
      <vt:variant>
        <vt:i4>6</vt:i4>
      </vt:variant>
    </vt:vector>
  </HeadingPairs>
  <TitlesOfParts>
    <vt:vector size="13" baseType="lpstr">
      <vt:lpstr>سمة Office</vt:lpstr>
      <vt:lpstr>مشربية</vt:lpstr>
      <vt:lpstr>1_مشربية</vt:lpstr>
      <vt:lpstr>2_مشربية</vt:lpstr>
      <vt:lpstr>3_مشربية</vt:lpstr>
      <vt:lpstr>4_مشربية</vt:lpstr>
      <vt:lpstr>5_مشربية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اhp</dc:creator>
  <cp:lastModifiedBy>DR.Ahmed Saker 2o1O</cp:lastModifiedBy>
  <cp:revision>1</cp:revision>
  <dcterms:created xsi:type="dcterms:W3CDTF">2019-04-06T17:37:52Z</dcterms:created>
  <dcterms:modified xsi:type="dcterms:W3CDTF">2019-04-06T17:41:26Z</dcterms:modified>
</cp:coreProperties>
</file>